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65" r:id="rId4"/>
    <p:sldId id="259" r:id="rId5"/>
    <p:sldId id="260" r:id="rId6"/>
    <p:sldId id="266" r:id="rId7"/>
    <p:sldId id="267" r:id="rId8"/>
    <p:sldId id="261" r:id="rId9"/>
    <p:sldId id="269" r:id="rId10"/>
    <p:sldId id="262" r:id="rId11"/>
    <p:sldId id="263" r:id="rId12"/>
    <p:sldId id="268" r:id="rId13"/>
    <p:sldId id="270" r:id="rId14"/>
    <p:sldId id="264" r:id="rId15"/>
  </p:sldIdLst>
  <p:sldSz cx="10080625" cy="7559675"/>
  <p:notesSz cx="7559675" cy="10691813"/>
  <p:custDataLst>
    <p:tags r:id="rId17"/>
  </p:custDataLst>
  <p:defaultTextStyle>
    <a:defPPr>
      <a:defRPr lang="en-GB"/>
    </a:defPPr>
    <a:lvl1pPr algn="l" defTabSz="449263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tx1"/>
        </a:solidFill>
        <a:latin typeface="Arial" panose="020B0604020202020204" pitchFamily="34" charset="0"/>
        <a:ea typeface="Arial Unicode MS" panose="020B0604020202020204" pitchFamily="34" charset="-128"/>
        <a:cs typeface="Arial Unicode MS" panose="020B0604020202020204" pitchFamily="34" charset="-128"/>
      </a:defRPr>
    </a:lvl1pPr>
    <a:lvl2pPr marL="742950" indent="-285750" algn="l" defTabSz="449263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tx1"/>
        </a:solidFill>
        <a:latin typeface="Arial" panose="020B0604020202020204" pitchFamily="34" charset="0"/>
        <a:ea typeface="Arial Unicode MS" panose="020B0604020202020204" pitchFamily="34" charset="-128"/>
        <a:cs typeface="Arial Unicode MS" panose="020B0604020202020204" pitchFamily="34" charset="-128"/>
      </a:defRPr>
    </a:lvl2pPr>
    <a:lvl3pPr marL="1143000" indent="-228600" algn="l" defTabSz="449263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tx1"/>
        </a:solidFill>
        <a:latin typeface="Arial" panose="020B0604020202020204" pitchFamily="34" charset="0"/>
        <a:ea typeface="Arial Unicode MS" panose="020B0604020202020204" pitchFamily="34" charset="-128"/>
        <a:cs typeface="Arial Unicode MS" panose="020B0604020202020204" pitchFamily="34" charset="-128"/>
      </a:defRPr>
    </a:lvl3pPr>
    <a:lvl4pPr marL="1600200" indent="-228600" algn="l" defTabSz="449263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tx1"/>
        </a:solidFill>
        <a:latin typeface="Arial" panose="020B0604020202020204" pitchFamily="34" charset="0"/>
        <a:ea typeface="Arial Unicode MS" panose="020B0604020202020204" pitchFamily="34" charset="-128"/>
        <a:cs typeface="Arial Unicode MS" panose="020B0604020202020204" pitchFamily="34" charset="-128"/>
      </a:defRPr>
    </a:lvl4pPr>
    <a:lvl5pPr marL="2057400" indent="-228600" algn="l" defTabSz="449263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tx1"/>
        </a:solidFill>
        <a:latin typeface="Arial" panose="020B0604020202020204" pitchFamily="34" charset="0"/>
        <a:ea typeface="Arial Unicode MS" panose="020B0604020202020204" pitchFamily="34" charset="-128"/>
        <a:cs typeface="Arial Unicode MS" panose="020B0604020202020204" pitchFamily="34" charset="-128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Arial Unicode MS" panose="020B0604020202020204" pitchFamily="34" charset="-128"/>
        <a:cs typeface="Arial Unicode MS" panose="020B0604020202020204" pitchFamily="34" charset="-128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Arial Unicode MS" panose="020B0604020202020204" pitchFamily="34" charset="-128"/>
        <a:cs typeface="Arial Unicode MS" panose="020B0604020202020204" pitchFamily="34" charset="-128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Arial Unicode MS" panose="020B0604020202020204" pitchFamily="34" charset="-128"/>
        <a:cs typeface="Arial Unicode MS" panose="020B0604020202020204" pitchFamily="34" charset="-128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Arial Unicode MS" panose="020B0604020202020204" pitchFamily="34" charset="-128"/>
        <a:cs typeface="Arial Unicode MS" panose="020B0604020202020204" pitchFamily="34" charset="-128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2F2AA3"/>
    <a:srgbClr val="D09E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57" d="100"/>
          <a:sy n="57" d="100"/>
        </p:scale>
        <p:origin x="1614" y="42"/>
      </p:cViewPr>
      <p:guideLst>
        <p:guide orient="horz" pos="2160"/>
        <p:guide pos="2880"/>
      </p:guideLst>
    </p:cSldViewPr>
  </p:slideViewPr>
  <p:outlineViewPr>
    <p:cViewPr varScale="1">
      <p:scale>
        <a:sx n="170" d="200"/>
        <a:sy n="170" d="200"/>
      </p:scale>
      <p:origin x="-780" y="-84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Rectangle 1">
            <a:extLst>
              <a:ext uri="{FF2B5EF4-FFF2-40B4-BE49-F238E27FC236}">
                <a16:creationId xmlns:a16="http://schemas.microsoft.com/office/drawing/2014/main" id="{8892C64B-B153-48C5-9178-68B65792D416}"/>
              </a:ext>
            </a:extLst>
          </p:cNvPr>
          <p:cNvSpPr>
            <a:spLocks noGrp="1" noChangeArrowheads="1"/>
          </p:cNvSpPr>
          <p:nvPr>
            <p:ph type="sldImg"/>
          </p:nvPr>
        </p:nvSpPr>
        <p:spPr bwMode="auto">
          <a:xfrm>
            <a:off x="1106488" y="812800"/>
            <a:ext cx="5343525" cy="4006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sp>
      <p:sp>
        <p:nvSpPr>
          <p:cNvPr id="2050" name="Rectangle 2">
            <a:extLst>
              <a:ext uri="{FF2B5EF4-FFF2-40B4-BE49-F238E27FC236}">
                <a16:creationId xmlns:a16="http://schemas.microsoft.com/office/drawing/2014/main" id="{61ED79A9-B8E4-4267-9BB6-B89D49B52DAB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ru-RU" altLang="ru-RU"/>
          </a:p>
        </p:txBody>
      </p:sp>
      <p:sp>
        <p:nvSpPr>
          <p:cNvPr id="2051" name="Rectangle 3">
            <a:extLst>
              <a:ext uri="{FF2B5EF4-FFF2-40B4-BE49-F238E27FC236}">
                <a16:creationId xmlns:a16="http://schemas.microsoft.com/office/drawing/2014/main" id="{11DC60B1-DDA4-4D8B-8553-9CAF5A155226}"/>
              </a:ext>
            </a:extLst>
          </p:cNvPr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3279775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</a:lstStyle>
          <a:p>
            <a:endParaRPr lang="ru-RU" altLang="ru-RU"/>
          </a:p>
        </p:txBody>
      </p:sp>
      <p:sp>
        <p:nvSpPr>
          <p:cNvPr id="2052" name="Rectangle 4">
            <a:extLst>
              <a:ext uri="{FF2B5EF4-FFF2-40B4-BE49-F238E27FC236}">
                <a16:creationId xmlns:a16="http://schemas.microsoft.com/office/drawing/2014/main" id="{4AD4C7BB-190E-4490-90F1-447C85F8CD2B}"/>
              </a:ext>
            </a:extLst>
          </p:cNvPr>
          <p:cNvSpPr>
            <a:spLocks noGrp="1" noChangeArrowheads="1"/>
          </p:cNvSpPr>
          <p:nvPr>
            <p:ph type="dt"/>
          </p:nvPr>
        </p:nvSpPr>
        <p:spPr bwMode="auto">
          <a:xfrm>
            <a:off x="4278313" y="0"/>
            <a:ext cx="3279775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</a:lstStyle>
          <a:p>
            <a:endParaRPr lang="ru-RU" altLang="ru-RU"/>
          </a:p>
        </p:txBody>
      </p:sp>
      <p:sp>
        <p:nvSpPr>
          <p:cNvPr id="2053" name="Rectangle 5">
            <a:extLst>
              <a:ext uri="{FF2B5EF4-FFF2-40B4-BE49-F238E27FC236}">
                <a16:creationId xmlns:a16="http://schemas.microsoft.com/office/drawing/2014/main" id="{76473E2D-C4BC-453A-B5DC-DA61E9A87A33}"/>
              </a:ext>
            </a:extLst>
          </p:cNvPr>
          <p:cNvSpPr>
            <a:spLocks noGrp="1" noChangeArrowheads="1"/>
          </p:cNvSpPr>
          <p:nvPr>
            <p:ph type="ftr"/>
          </p:nvPr>
        </p:nvSpPr>
        <p:spPr bwMode="auto">
          <a:xfrm>
            <a:off x="0" y="10156825"/>
            <a:ext cx="3279775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</a:lstStyle>
          <a:p>
            <a:endParaRPr lang="ru-RU" altLang="ru-RU"/>
          </a:p>
        </p:txBody>
      </p:sp>
      <p:sp>
        <p:nvSpPr>
          <p:cNvPr id="2054" name="Rectangle 6">
            <a:extLst>
              <a:ext uri="{FF2B5EF4-FFF2-40B4-BE49-F238E27FC236}">
                <a16:creationId xmlns:a16="http://schemas.microsoft.com/office/drawing/2014/main" id="{2983ABC8-14F1-4051-BA21-F46266B8CF83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 bwMode="auto">
          <a:xfrm>
            <a:off x="4278313" y="10156825"/>
            <a:ext cx="3279775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</a:lstStyle>
          <a:p>
            <a:fld id="{801AD533-DCFD-4304-93FB-1E7CDB99B1B5}" type="slidenum">
              <a:rPr lang="ru-RU" altLang="ru-RU"/>
              <a:pPr/>
              <a:t>‹#›</a:t>
            </a:fld>
            <a:endParaRPr lang="ru-RU" alt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1pPr>
    <a:lvl2pPr marL="742950" indent="-28575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2pPr>
    <a:lvl3pPr marL="11430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3pPr>
    <a:lvl4pPr marL="16002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4pPr>
    <a:lvl5pPr marL="20574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86C4E97-9652-4538-ABA6-57962473C89D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2E00F64-E4DC-48D5-B1CA-22F0811B00BF}" type="slidenum">
              <a:rPr lang="ru-RU" altLang="ru-RU"/>
              <a:pPr/>
              <a:t>1</a:t>
            </a:fld>
            <a:endParaRPr lang="ru-RU" altLang="ru-RU"/>
          </a:p>
        </p:txBody>
      </p:sp>
      <p:sp>
        <p:nvSpPr>
          <p:cNvPr id="12289" name="Rectangle 1">
            <a:extLst>
              <a:ext uri="{FF2B5EF4-FFF2-40B4-BE49-F238E27FC236}">
                <a16:creationId xmlns:a16="http://schemas.microsoft.com/office/drawing/2014/main" id="{730D74B3-2C72-43E9-9340-4059BA9FEE84}"/>
              </a:ext>
            </a:extLst>
          </p:cNvPr>
          <p:cNvSpPr txBox="1">
            <a:spLocks noChangeArrowheads="1"/>
          </p:cNvSpPr>
          <p:nvPr>
            <p:ph type="sldImg"/>
          </p:nvPr>
        </p:nvSpPr>
        <p:spPr bwMode="auto">
          <a:xfrm>
            <a:off x="1106488" y="812800"/>
            <a:ext cx="5345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290" name="Rectangle 2">
            <a:extLst>
              <a:ext uri="{FF2B5EF4-FFF2-40B4-BE49-F238E27FC236}">
                <a16:creationId xmlns:a16="http://schemas.microsoft.com/office/drawing/2014/main" id="{40E0B02E-73AF-495E-876C-D7F108325699}"/>
              </a:ext>
            </a:extLst>
          </p:cNvPr>
          <p:cNvSpPr txBox="1">
            <a:spLocks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C41544C-95C7-49D2-B966-125594720622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DECD9E55-5BD3-4F19-83BE-3690A3A586E3}" type="slidenum">
              <a:rPr lang="ru-RU" altLang="ru-RU"/>
              <a:pPr/>
              <a:t>10</a:t>
            </a:fld>
            <a:endParaRPr lang="ru-RU" altLang="ru-RU"/>
          </a:p>
        </p:txBody>
      </p:sp>
      <p:sp>
        <p:nvSpPr>
          <p:cNvPr id="18433" name="Rectangle 1">
            <a:extLst>
              <a:ext uri="{FF2B5EF4-FFF2-40B4-BE49-F238E27FC236}">
                <a16:creationId xmlns:a16="http://schemas.microsoft.com/office/drawing/2014/main" id="{E298F97D-2227-4026-B458-8B03AE55E86E}"/>
              </a:ext>
            </a:extLst>
          </p:cNvPr>
          <p:cNvSpPr txBox="1">
            <a:spLocks noChangeArrowheads="1"/>
          </p:cNvSpPr>
          <p:nvPr>
            <p:ph type="sldImg"/>
          </p:nvPr>
        </p:nvSpPr>
        <p:spPr bwMode="auto">
          <a:xfrm>
            <a:off x="1106488" y="812800"/>
            <a:ext cx="5345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8434" name="Rectangle 2">
            <a:extLst>
              <a:ext uri="{FF2B5EF4-FFF2-40B4-BE49-F238E27FC236}">
                <a16:creationId xmlns:a16="http://schemas.microsoft.com/office/drawing/2014/main" id="{0C94A55B-59B5-4C7A-A949-5DBE12CF04A2}"/>
              </a:ext>
            </a:extLst>
          </p:cNvPr>
          <p:cNvSpPr txBox="1">
            <a:spLocks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B06B41D-D259-427E-8BBA-214CEED04994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E8F0269F-E9DE-4622-82B0-636E40B8523F}" type="slidenum">
              <a:rPr lang="ru-RU" altLang="ru-RU"/>
              <a:pPr/>
              <a:t>11</a:t>
            </a:fld>
            <a:endParaRPr lang="ru-RU" altLang="ru-RU"/>
          </a:p>
        </p:txBody>
      </p:sp>
      <p:sp>
        <p:nvSpPr>
          <p:cNvPr id="19457" name="Rectangle 1">
            <a:extLst>
              <a:ext uri="{FF2B5EF4-FFF2-40B4-BE49-F238E27FC236}">
                <a16:creationId xmlns:a16="http://schemas.microsoft.com/office/drawing/2014/main" id="{C098DD9E-E7C6-4B0A-BF5F-5C2B82A4A7AA}"/>
              </a:ext>
            </a:extLst>
          </p:cNvPr>
          <p:cNvSpPr txBox="1">
            <a:spLocks noChangeArrowheads="1"/>
          </p:cNvSpPr>
          <p:nvPr>
            <p:ph type="sldImg"/>
          </p:nvPr>
        </p:nvSpPr>
        <p:spPr bwMode="auto">
          <a:xfrm>
            <a:off x="1106488" y="812800"/>
            <a:ext cx="5345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9458" name="Rectangle 2">
            <a:extLst>
              <a:ext uri="{FF2B5EF4-FFF2-40B4-BE49-F238E27FC236}">
                <a16:creationId xmlns:a16="http://schemas.microsoft.com/office/drawing/2014/main" id="{73D0F508-215F-4529-BF3C-102744934468}"/>
              </a:ext>
            </a:extLst>
          </p:cNvPr>
          <p:cNvSpPr txBox="1">
            <a:spLocks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B06B41D-D259-427E-8BBA-214CEED04994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E8F0269F-E9DE-4622-82B0-636E40B8523F}" type="slidenum">
              <a:rPr lang="ru-RU" altLang="ru-RU"/>
              <a:pPr/>
              <a:t>12</a:t>
            </a:fld>
            <a:endParaRPr lang="ru-RU" altLang="ru-RU"/>
          </a:p>
        </p:txBody>
      </p:sp>
      <p:sp>
        <p:nvSpPr>
          <p:cNvPr id="19457" name="Rectangle 1">
            <a:extLst>
              <a:ext uri="{FF2B5EF4-FFF2-40B4-BE49-F238E27FC236}">
                <a16:creationId xmlns:a16="http://schemas.microsoft.com/office/drawing/2014/main" id="{C098DD9E-E7C6-4B0A-BF5F-5C2B82A4A7AA}"/>
              </a:ext>
            </a:extLst>
          </p:cNvPr>
          <p:cNvSpPr txBox="1">
            <a:spLocks noChangeArrowheads="1"/>
          </p:cNvSpPr>
          <p:nvPr>
            <p:ph type="sldImg"/>
          </p:nvPr>
        </p:nvSpPr>
        <p:spPr bwMode="auto">
          <a:xfrm>
            <a:off x="1106488" y="812800"/>
            <a:ext cx="5345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9458" name="Rectangle 2">
            <a:extLst>
              <a:ext uri="{FF2B5EF4-FFF2-40B4-BE49-F238E27FC236}">
                <a16:creationId xmlns:a16="http://schemas.microsoft.com/office/drawing/2014/main" id="{73D0F508-215F-4529-BF3C-102744934468}"/>
              </a:ext>
            </a:extLst>
          </p:cNvPr>
          <p:cNvSpPr txBox="1">
            <a:spLocks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7553461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B06B41D-D259-427E-8BBA-214CEED04994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E8F0269F-E9DE-4622-82B0-636E40B8523F}" type="slidenum">
              <a:rPr lang="ru-RU" altLang="ru-RU"/>
              <a:pPr/>
              <a:t>13</a:t>
            </a:fld>
            <a:endParaRPr lang="ru-RU" altLang="ru-RU"/>
          </a:p>
        </p:txBody>
      </p:sp>
      <p:sp>
        <p:nvSpPr>
          <p:cNvPr id="19457" name="Rectangle 1">
            <a:extLst>
              <a:ext uri="{FF2B5EF4-FFF2-40B4-BE49-F238E27FC236}">
                <a16:creationId xmlns:a16="http://schemas.microsoft.com/office/drawing/2014/main" id="{C098DD9E-E7C6-4B0A-BF5F-5C2B82A4A7AA}"/>
              </a:ext>
            </a:extLst>
          </p:cNvPr>
          <p:cNvSpPr txBox="1">
            <a:spLocks noChangeArrowheads="1"/>
          </p:cNvSpPr>
          <p:nvPr>
            <p:ph type="sldImg"/>
          </p:nvPr>
        </p:nvSpPr>
        <p:spPr bwMode="auto">
          <a:xfrm>
            <a:off x="1106488" y="812800"/>
            <a:ext cx="5345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9458" name="Rectangle 2">
            <a:extLst>
              <a:ext uri="{FF2B5EF4-FFF2-40B4-BE49-F238E27FC236}">
                <a16:creationId xmlns:a16="http://schemas.microsoft.com/office/drawing/2014/main" id="{73D0F508-215F-4529-BF3C-102744934468}"/>
              </a:ext>
            </a:extLst>
          </p:cNvPr>
          <p:cNvSpPr txBox="1">
            <a:spLocks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8231847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86C4E97-9652-4538-ABA6-57962473C89D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2E00F64-E4DC-48D5-B1CA-22F0811B00BF}" type="slidenum">
              <a:rPr lang="ru-RU" altLang="ru-RU"/>
              <a:pPr/>
              <a:t>14</a:t>
            </a:fld>
            <a:endParaRPr lang="ru-RU" altLang="ru-RU"/>
          </a:p>
        </p:txBody>
      </p:sp>
      <p:sp>
        <p:nvSpPr>
          <p:cNvPr id="12289" name="Rectangle 1">
            <a:extLst>
              <a:ext uri="{FF2B5EF4-FFF2-40B4-BE49-F238E27FC236}">
                <a16:creationId xmlns:a16="http://schemas.microsoft.com/office/drawing/2014/main" id="{730D74B3-2C72-43E9-9340-4059BA9FEE84}"/>
              </a:ext>
            </a:extLst>
          </p:cNvPr>
          <p:cNvSpPr txBox="1">
            <a:spLocks noChangeArrowheads="1"/>
          </p:cNvSpPr>
          <p:nvPr>
            <p:ph type="sldImg"/>
          </p:nvPr>
        </p:nvSpPr>
        <p:spPr bwMode="auto">
          <a:xfrm>
            <a:off x="1106488" y="812800"/>
            <a:ext cx="5345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290" name="Rectangle 2">
            <a:extLst>
              <a:ext uri="{FF2B5EF4-FFF2-40B4-BE49-F238E27FC236}">
                <a16:creationId xmlns:a16="http://schemas.microsoft.com/office/drawing/2014/main" id="{40E0B02E-73AF-495E-876C-D7F108325699}"/>
              </a:ext>
            </a:extLst>
          </p:cNvPr>
          <p:cNvSpPr txBox="1">
            <a:spLocks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40432286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A2AA25C-FD3C-4EBB-BCF0-11EEF08418D3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AA2E707-6E2D-4674-B726-9BD9ED849A3A}" type="slidenum">
              <a:rPr lang="ru-RU" altLang="ru-RU"/>
              <a:pPr/>
              <a:t>2</a:t>
            </a:fld>
            <a:endParaRPr lang="ru-RU" altLang="ru-RU"/>
          </a:p>
        </p:txBody>
      </p:sp>
      <p:sp>
        <p:nvSpPr>
          <p:cNvPr id="13313" name="Rectangle 1">
            <a:extLst>
              <a:ext uri="{FF2B5EF4-FFF2-40B4-BE49-F238E27FC236}">
                <a16:creationId xmlns:a16="http://schemas.microsoft.com/office/drawing/2014/main" id="{C694262E-43F2-4D7D-91D2-D3512D400105}"/>
              </a:ext>
            </a:extLst>
          </p:cNvPr>
          <p:cNvSpPr txBox="1">
            <a:spLocks noChangeArrowheads="1"/>
          </p:cNvSpPr>
          <p:nvPr>
            <p:ph type="sldImg"/>
          </p:nvPr>
        </p:nvSpPr>
        <p:spPr bwMode="auto">
          <a:xfrm>
            <a:off x="1106488" y="812800"/>
            <a:ext cx="5345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314" name="Rectangle 2">
            <a:extLst>
              <a:ext uri="{FF2B5EF4-FFF2-40B4-BE49-F238E27FC236}">
                <a16:creationId xmlns:a16="http://schemas.microsoft.com/office/drawing/2014/main" id="{8B123926-A5DE-4D92-9573-A8A325A12904}"/>
              </a:ext>
            </a:extLst>
          </p:cNvPr>
          <p:cNvSpPr txBox="1">
            <a:spLocks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A2AA25C-FD3C-4EBB-BCF0-11EEF08418D3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AA2E707-6E2D-4674-B726-9BD9ED849A3A}" type="slidenum">
              <a:rPr lang="ru-RU" altLang="ru-RU"/>
              <a:pPr/>
              <a:t>3</a:t>
            </a:fld>
            <a:endParaRPr lang="ru-RU" altLang="ru-RU"/>
          </a:p>
        </p:txBody>
      </p:sp>
      <p:sp>
        <p:nvSpPr>
          <p:cNvPr id="13313" name="Rectangle 1">
            <a:extLst>
              <a:ext uri="{FF2B5EF4-FFF2-40B4-BE49-F238E27FC236}">
                <a16:creationId xmlns:a16="http://schemas.microsoft.com/office/drawing/2014/main" id="{C694262E-43F2-4D7D-91D2-D3512D400105}"/>
              </a:ext>
            </a:extLst>
          </p:cNvPr>
          <p:cNvSpPr txBox="1">
            <a:spLocks noChangeArrowheads="1"/>
          </p:cNvSpPr>
          <p:nvPr>
            <p:ph type="sldImg"/>
          </p:nvPr>
        </p:nvSpPr>
        <p:spPr bwMode="auto">
          <a:xfrm>
            <a:off x="1106488" y="812800"/>
            <a:ext cx="5345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314" name="Rectangle 2">
            <a:extLst>
              <a:ext uri="{FF2B5EF4-FFF2-40B4-BE49-F238E27FC236}">
                <a16:creationId xmlns:a16="http://schemas.microsoft.com/office/drawing/2014/main" id="{8B123926-A5DE-4D92-9573-A8A325A12904}"/>
              </a:ext>
            </a:extLst>
          </p:cNvPr>
          <p:cNvSpPr txBox="1">
            <a:spLocks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1201112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871ECBD-C69E-4BAF-AEF6-BDAAE3D5D70C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0384C40-F493-446B-8A03-8EF0A8805775}" type="slidenum">
              <a:rPr lang="ru-RU" altLang="ru-RU"/>
              <a:pPr/>
              <a:t>4</a:t>
            </a:fld>
            <a:endParaRPr lang="ru-RU" altLang="ru-RU"/>
          </a:p>
        </p:txBody>
      </p:sp>
      <p:sp>
        <p:nvSpPr>
          <p:cNvPr id="15361" name="Rectangle 1">
            <a:extLst>
              <a:ext uri="{FF2B5EF4-FFF2-40B4-BE49-F238E27FC236}">
                <a16:creationId xmlns:a16="http://schemas.microsoft.com/office/drawing/2014/main" id="{19BCFD89-E461-46FD-AE4A-3E7C433F3A6E}"/>
              </a:ext>
            </a:extLst>
          </p:cNvPr>
          <p:cNvSpPr txBox="1">
            <a:spLocks noChangeArrowheads="1"/>
          </p:cNvSpPr>
          <p:nvPr>
            <p:ph type="sldImg"/>
          </p:nvPr>
        </p:nvSpPr>
        <p:spPr bwMode="auto">
          <a:xfrm>
            <a:off x="1106488" y="812800"/>
            <a:ext cx="5345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5362" name="Rectangle 2">
            <a:extLst>
              <a:ext uri="{FF2B5EF4-FFF2-40B4-BE49-F238E27FC236}">
                <a16:creationId xmlns:a16="http://schemas.microsoft.com/office/drawing/2014/main" id="{428DD236-F63E-454B-8B73-47A8C7A9990B}"/>
              </a:ext>
            </a:extLst>
          </p:cNvPr>
          <p:cNvSpPr txBox="1">
            <a:spLocks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E00ED12-2E48-415F-AD1E-38033D6EBF78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41A8E08C-F2A3-47F2-9165-DDE61D268F71}" type="slidenum">
              <a:rPr lang="ru-RU" altLang="ru-RU"/>
              <a:pPr/>
              <a:t>5</a:t>
            </a:fld>
            <a:endParaRPr lang="ru-RU" altLang="ru-RU"/>
          </a:p>
        </p:txBody>
      </p:sp>
      <p:sp>
        <p:nvSpPr>
          <p:cNvPr id="16385" name="Rectangle 1">
            <a:extLst>
              <a:ext uri="{FF2B5EF4-FFF2-40B4-BE49-F238E27FC236}">
                <a16:creationId xmlns:a16="http://schemas.microsoft.com/office/drawing/2014/main" id="{9EF608BB-BF80-40B8-9FD3-C2C3176C2BB5}"/>
              </a:ext>
            </a:extLst>
          </p:cNvPr>
          <p:cNvSpPr txBox="1">
            <a:spLocks noChangeArrowheads="1"/>
          </p:cNvSpPr>
          <p:nvPr>
            <p:ph type="sldImg"/>
          </p:nvPr>
        </p:nvSpPr>
        <p:spPr bwMode="auto">
          <a:xfrm>
            <a:off x="1106488" y="812800"/>
            <a:ext cx="5345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6386" name="Rectangle 2">
            <a:extLst>
              <a:ext uri="{FF2B5EF4-FFF2-40B4-BE49-F238E27FC236}">
                <a16:creationId xmlns:a16="http://schemas.microsoft.com/office/drawing/2014/main" id="{2B05FE46-B8FD-4810-8A95-DE128610D610}"/>
              </a:ext>
            </a:extLst>
          </p:cNvPr>
          <p:cNvSpPr txBox="1">
            <a:spLocks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E00ED12-2E48-415F-AD1E-38033D6EBF78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41A8E08C-F2A3-47F2-9165-DDE61D268F71}" type="slidenum">
              <a:rPr lang="ru-RU" altLang="ru-RU"/>
              <a:pPr/>
              <a:t>6</a:t>
            </a:fld>
            <a:endParaRPr lang="ru-RU" altLang="ru-RU"/>
          </a:p>
        </p:txBody>
      </p:sp>
      <p:sp>
        <p:nvSpPr>
          <p:cNvPr id="16385" name="Rectangle 1">
            <a:extLst>
              <a:ext uri="{FF2B5EF4-FFF2-40B4-BE49-F238E27FC236}">
                <a16:creationId xmlns:a16="http://schemas.microsoft.com/office/drawing/2014/main" id="{9EF608BB-BF80-40B8-9FD3-C2C3176C2BB5}"/>
              </a:ext>
            </a:extLst>
          </p:cNvPr>
          <p:cNvSpPr txBox="1">
            <a:spLocks noChangeArrowheads="1"/>
          </p:cNvSpPr>
          <p:nvPr>
            <p:ph type="sldImg"/>
          </p:nvPr>
        </p:nvSpPr>
        <p:spPr bwMode="auto">
          <a:xfrm>
            <a:off x="1106488" y="812800"/>
            <a:ext cx="5345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6386" name="Rectangle 2">
            <a:extLst>
              <a:ext uri="{FF2B5EF4-FFF2-40B4-BE49-F238E27FC236}">
                <a16:creationId xmlns:a16="http://schemas.microsoft.com/office/drawing/2014/main" id="{2B05FE46-B8FD-4810-8A95-DE128610D610}"/>
              </a:ext>
            </a:extLst>
          </p:cNvPr>
          <p:cNvSpPr txBox="1">
            <a:spLocks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3838915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E00ED12-2E48-415F-AD1E-38033D6EBF78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41A8E08C-F2A3-47F2-9165-DDE61D268F71}" type="slidenum">
              <a:rPr lang="ru-RU" altLang="ru-RU"/>
              <a:pPr/>
              <a:t>7</a:t>
            </a:fld>
            <a:endParaRPr lang="ru-RU" altLang="ru-RU"/>
          </a:p>
        </p:txBody>
      </p:sp>
      <p:sp>
        <p:nvSpPr>
          <p:cNvPr id="16385" name="Rectangle 1">
            <a:extLst>
              <a:ext uri="{FF2B5EF4-FFF2-40B4-BE49-F238E27FC236}">
                <a16:creationId xmlns:a16="http://schemas.microsoft.com/office/drawing/2014/main" id="{9EF608BB-BF80-40B8-9FD3-C2C3176C2BB5}"/>
              </a:ext>
            </a:extLst>
          </p:cNvPr>
          <p:cNvSpPr txBox="1">
            <a:spLocks noChangeArrowheads="1"/>
          </p:cNvSpPr>
          <p:nvPr>
            <p:ph type="sldImg"/>
          </p:nvPr>
        </p:nvSpPr>
        <p:spPr bwMode="auto">
          <a:xfrm>
            <a:off x="1106488" y="812800"/>
            <a:ext cx="5345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6386" name="Rectangle 2">
            <a:extLst>
              <a:ext uri="{FF2B5EF4-FFF2-40B4-BE49-F238E27FC236}">
                <a16:creationId xmlns:a16="http://schemas.microsoft.com/office/drawing/2014/main" id="{2B05FE46-B8FD-4810-8A95-DE128610D610}"/>
              </a:ext>
            </a:extLst>
          </p:cNvPr>
          <p:cNvSpPr txBox="1">
            <a:spLocks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3468215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38DD1BB-617A-45A6-B70F-C347EA6F33C0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850FA8A-2291-4EE2-8440-D396B690A992}" type="slidenum">
              <a:rPr lang="ru-RU" altLang="ru-RU"/>
              <a:pPr/>
              <a:t>8</a:t>
            </a:fld>
            <a:endParaRPr lang="ru-RU" altLang="ru-RU"/>
          </a:p>
        </p:txBody>
      </p:sp>
      <p:sp>
        <p:nvSpPr>
          <p:cNvPr id="17409" name="Rectangle 1">
            <a:extLst>
              <a:ext uri="{FF2B5EF4-FFF2-40B4-BE49-F238E27FC236}">
                <a16:creationId xmlns:a16="http://schemas.microsoft.com/office/drawing/2014/main" id="{A166C76B-103E-486A-A927-4B3850F0B0BF}"/>
              </a:ext>
            </a:extLst>
          </p:cNvPr>
          <p:cNvSpPr txBox="1">
            <a:spLocks noChangeArrowheads="1"/>
          </p:cNvSpPr>
          <p:nvPr>
            <p:ph type="sldImg"/>
          </p:nvPr>
        </p:nvSpPr>
        <p:spPr bwMode="auto">
          <a:xfrm>
            <a:off x="1106488" y="812800"/>
            <a:ext cx="5345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7410" name="Rectangle 2">
            <a:extLst>
              <a:ext uri="{FF2B5EF4-FFF2-40B4-BE49-F238E27FC236}">
                <a16:creationId xmlns:a16="http://schemas.microsoft.com/office/drawing/2014/main" id="{BC501DAE-FE74-41F6-9343-9488EBC7AAC8}"/>
              </a:ext>
            </a:extLst>
          </p:cNvPr>
          <p:cNvSpPr txBox="1">
            <a:spLocks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38DD1BB-617A-45A6-B70F-C347EA6F33C0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850FA8A-2291-4EE2-8440-D396B690A992}" type="slidenum">
              <a:rPr lang="ru-RU" altLang="ru-RU"/>
              <a:pPr/>
              <a:t>9</a:t>
            </a:fld>
            <a:endParaRPr lang="ru-RU" altLang="ru-RU"/>
          </a:p>
        </p:txBody>
      </p:sp>
      <p:sp>
        <p:nvSpPr>
          <p:cNvPr id="17409" name="Rectangle 1">
            <a:extLst>
              <a:ext uri="{FF2B5EF4-FFF2-40B4-BE49-F238E27FC236}">
                <a16:creationId xmlns:a16="http://schemas.microsoft.com/office/drawing/2014/main" id="{A166C76B-103E-486A-A927-4B3850F0B0BF}"/>
              </a:ext>
            </a:extLst>
          </p:cNvPr>
          <p:cNvSpPr txBox="1">
            <a:spLocks noChangeArrowheads="1"/>
          </p:cNvSpPr>
          <p:nvPr>
            <p:ph type="sldImg"/>
          </p:nvPr>
        </p:nvSpPr>
        <p:spPr bwMode="auto">
          <a:xfrm>
            <a:off x="1106488" y="812800"/>
            <a:ext cx="5345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7410" name="Rectangle 2">
            <a:extLst>
              <a:ext uri="{FF2B5EF4-FFF2-40B4-BE49-F238E27FC236}">
                <a16:creationId xmlns:a16="http://schemas.microsoft.com/office/drawing/2014/main" id="{BC501DAE-FE74-41F6-9343-9488EBC7AAC8}"/>
              </a:ext>
            </a:extLst>
          </p:cNvPr>
          <p:cNvSpPr txBox="1">
            <a:spLocks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0690991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328514-D41C-4B02-A279-689C32FB66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0475" y="1236663"/>
            <a:ext cx="7559675" cy="2632075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456783F-BBA0-4B5D-BAC4-3532FBCC75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0475" y="3970338"/>
            <a:ext cx="7559675" cy="18256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26BE89B-5C3C-409F-B597-D88DEE6F7700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7D4343D-483E-48EE-BF0D-E38BAEE86F25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5703CB6-EAA1-4515-9C70-5C3A1871B15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C407EF19-4D18-475D-9E55-98599C9B5735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6570439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83DB4A0-AB7F-4607-A106-6E70B41E80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E3437643-9CF8-460F-97FA-9EB5EA02F9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FE0F451-10EF-4FC5-85B2-3C91B581E19E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BE54FD5-1D91-4B4B-A955-29D63EA8BAC9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AF2DC8D-D3DF-41C7-8589-4A8D77951FA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AE25AE21-8CAB-466F-9076-7FC3BF16C2C8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8608667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66751161-40A3-4284-B16E-AAC34DB029D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305675" y="301625"/>
            <a:ext cx="2266950" cy="645477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3DAFFE4B-ADE0-4E81-9D93-F09E0754A6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03238" y="301625"/>
            <a:ext cx="6650037" cy="645477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2CE522B-1E0F-41F7-877D-DA32E3DCDC76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45729BB-E164-4380-B3AF-85C81F54773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032B1C7-5534-48E0-A0D8-9FD53595A29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BC0FFF72-161E-43CD-8EBB-243A55F99737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9466490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FD315FD-FDB1-41CE-B734-1C6B555785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238" y="301625"/>
            <a:ext cx="9069387" cy="1260475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09B5B419-5D60-46D5-B7B4-51574D1E2883}"/>
              </a:ext>
            </a:extLst>
          </p:cNvPr>
          <p:cNvSpPr>
            <a:spLocks noGrp="1"/>
          </p:cNvSpPr>
          <p:nvPr>
            <p:ph type="dt" idx="10"/>
          </p:nvPr>
        </p:nvSpPr>
        <p:spPr>
          <a:xfrm>
            <a:off x="503238" y="6886575"/>
            <a:ext cx="2346325" cy="519113"/>
          </a:xfrm>
        </p:spPr>
        <p:txBody>
          <a:bodyPr/>
          <a:lstStyle>
            <a:lvl1pPr>
              <a:defRPr/>
            </a:lvl1pPr>
          </a:lstStyle>
          <a:p>
            <a:endParaRPr lang="ru-RU" alt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29BE490-BF69-4B71-BB35-41BAEF1858A6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xfrm>
            <a:off x="3448050" y="6886575"/>
            <a:ext cx="3194050" cy="519113"/>
          </a:xfrm>
        </p:spPr>
        <p:txBody>
          <a:bodyPr/>
          <a:lstStyle>
            <a:lvl1pPr>
              <a:defRPr/>
            </a:lvl1pPr>
          </a:lstStyle>
          <a:p>
            <a:endParaRPr lang="ru-RU" alt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54D4DDA-CCDA-4CD8-B69D-AED1CB270E2C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227888" y="6886575"/>
            <a:ext cx="2346325" cy="519113"/>
          </a:xfrm>
        </p:spPr>
        <p:txBody>
          <a:bodyPr/>
          <a:lstStyle>
            <a:lvl1pPr>
              <a:defRPr/>
            </a:lvl1pPr>
          </a:lstStyle>
          <a:p>
            <a:fld id="{AE221513-69D1-4CBE-8D9D-3A629CE50484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8422345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Заголовок, текст и 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61BFD5F-D8B7-4B79-B127-093537DF4B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238" y="301625"/>
            <a:ext cx="9069387" cy="1260475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3DC07B4-2567-4C87-947E-D9EE6A94691B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503238" y="1768475"/>
            <a:ext cx="4457700" cy="4987925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0652B991-D0C4-490B-B4F1-F1BF56941C4F}"/>
              </a:ext>
            </a:extLst>
          </p:cNvPr>
          <p:cNvSpPr>
            <a:spLocks noGrp="1"/>
          </p:cNvSpPr>
          <p:nvPr>
            <p:ph sz="quarter" idx="2"/>
          </p:nvPr>
        </p:nvSpPr>
        <p:spPr>
          <a:xfrm>
            <a:off x="5113338" y="1768475"/>
            <a:ext cx="4459287" cy="2417763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BCA0A723-1597-428C-BD03-6D753A851C35}"/>
              </a:ext>
            </a:extLst>
          </p:cNvPr>
          <p:cNvSpPr>
            <a:spLocks noGrp="1"/>
          </p:cNvSpPr>
          <p:nvPr>
            <p:ph sz="quarter" idx="3"/>
          </p:nvPr>
        </p:nvSpPr>
        <p:spPr>
          <a:xfrm>
            <a:off x="5113338" y="4338638"/>
            <a:ext cx="4459287" cy="241776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Дата 5">
            <a:extLst>
              <a:ext uri="{FF2B5EF4-FFF2-40B4-BE49-F238E27FC236}">
                <a16:creationId xmlns:a16="http://schemas.microsoft.com/office/drawing/2014/main" id="{1998324D-7B66-4289-9013-B4779F65AFAE}"/>
              </a:ext>
            </a:extLst>
          </p:cNvPr>
          <p:cNvSpPr>
            <a:spLocks noGrp="1"/>
          </p:cNvSpPr>
          <p:nvPr>
            <p:ph type="dt" idx="10"/>
          </p:nvPr>
        </p:nvSpPr>
        <p:spPr>
          <a:xfrm>
            <a:off x="503238" y="6886575"/>
            <a:ext cx="2346325" cy="519113"/>
          </a:xfrm>
        </p:spPr>
        <p:txBody>
          <a:bodyPr/>
          <a:lstStyle>
            <a:lvl1pPr>
              <a:defRPr/>
            </a:lvl1pPr>
          </a:lstStyle>
          <a:p>
            <a:endParaRPr lang="ru-RU" altLang="ru-RU"/>
          </a:p>
        </p:txBody>
      </p:sp>
      <p:sp>
        <p:nvSpPr>
          <p:cNvPr id="7" name="Нижний колонтитул 6">
            <a:extLst>
              <a:ext uri="{FF2B5EF4-FFF2-40B4-BE49-F238E27FC236}">
                <a16:creationId xmlns:a16="http://schemas.microsoft.com/office/drawing/2014/main" id="{DDE828D9-E61B-4274-AC1F-98FA10B86815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xfrm>
            <a:off x="3448050" y="6886575"/>
            <a:ext cx="3194050" cy="519113"/>
          </a:xfrm>
        </p:spPr>
        <p:txBody>
          <a:bodyPr/>
          <a:lstStyle>
            <a:lvl1pPr>
              <a:defRPr/>
            </a:lvl1pPr>
          </a:lstStyle>
          <a:p>
            <a:endParaRPr lang="ru-RU" altLang="ru-RU"/>
          </a:p>
        </p:txBody>
      </p:sp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7CC7D414-5A94-495A-BB24-FAD597FD1CA4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227888" y="6886575"/>
            <a:ext cx="2346325" cy="519113"/>
          </a:xfrm>
        </p:spPr>
        <p:txBody>
          <a:bodyPr/>
          <a:lstStyle>
            <a:lvl1pPr>
              <a:defRPr/>
            </a:lvl1pPr>
          </a:lstStyle>
          <a:p>
            <a:fld id="{4947A1BB-3CDE-478F-8372-8F9D45C876DD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0621575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5B5B150-06D5-4A92-982C-10B660E41E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1A86C61-E2D9-4D1A-BD34-09ED24700F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237209B-B35C-4ED4-A926-38C842F40148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8A91BF2-E03A-49DD-BA68-E40BC9D7CBEF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CFFDBF6-1311-470C-8269-8D7F4999A4F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730FD33F-CCE6-4A88-A028-D7C7570B2512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5157407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69FECF0-71B0-40FF-A8EB-7DEA37D060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388" y="1884363"/>
            <a:ext cx="8694737" cy="31448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F392D6C-F9FB-4171-A28F-2ED35332AB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7388" y="5059363"/>
            <a:ext cx="8694737" cy="16525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842D1A5-9C17-492A-8A88-C39B6E6A057D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524DFED-A950-4D58-96A8-1FBBCCA52902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5F0FD73-1126-45FE-8BC7-45F31B92651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E6D26380-2EAF-46F0-9C7C-8CAA3855CEF6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40619398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BC7B69C-CE69-4940-9D5B-4A4F59A65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F5B58F3-E299-417F-A0FB-1C5504DE93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3238" y="1768475"/>
            <a:ext cx="4457700" cy="4987925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2DC31A56-CAE4-447D-8460-BA1DE6446E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13338" y="1768475"/>
            <a:ext cx="4459287" cy="4987925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E87B4FE-0B89-401D-B7A5-6F490207E166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4FB6D2D-8AE3-4833-9815-D43147DC89AB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0528DB1-A0F2-47B1-A515-FF6ED509F78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93AC34AB-2822-41B5-A028-1BB986D37FFB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5466986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8D8955F-7F35-428F-B6C2-548BB54F4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403225"/>
            <a:ext cx="8694737" cy="1460500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784C050-1D2A-4375-A292-B8F3A689DF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3738" y="1852613"/>
            <a:ext cx="4265612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5DD57B97-C8CD-4BB4-B126-0C89A357A1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3738" y="2760663"/>
            <a:ext cx="4265612" cy="406241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BC6CD250-7BCD-4DDD-92C4-56884EA8EA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03813" y="1852613"/>
            <a:ext cx="4284662" cy="9080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C935D009-F785-4766-B6E0-F44DB08F9A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03813" y="2760663"/>
            <a:ext cx="4284662" cy="406241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6F6E1361-A7F4-48C3-B994-E74E10384814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17C85235-DB2F-4A2E-90AF-B055BD9793A7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926A64DB-4C61-474E-95CB-AEC932D2BB3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BDD34D73-326E-40B2-A9A8-73E759490AB2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3701950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412F896-04E0-4130-9690-25103A3A7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B60D83B7-4B61-4D88-8478-E7A18299F7BD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00D9FCD1-74D1-4BFE-BE6F-6651F264F2FA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7DD12A2B-680F-46D3-94E5-9FDDB03B750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CC047454-D0DE-49D6-9A51-EC47ADE3FD26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4713498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F6B94F78-6FA0-413F-ADD4-95A1A73C7FAA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DF679B6E-9C8A-4A6D-BAED-9FABFB54647C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AC8E7F5-D9F4-4DDF-8BD2-58E4FA526A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B0E6EF85-3D99-48B8-A08C-923CCB149D6C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5257174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FC23C6-6F3B-49CC-A89B-F53615E228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503238"/>
            <a:ext cx="325120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90FDC24-5E53-40AD-8955-3AAA29DA17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6250" y="1089025"/>
            <a:ext cx="5102225" cy="53721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B5204EB-510B-4D34-BC82-96B4B74677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2268538"/>
            <a:ext cx="325120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7653702-FF3E-4F79-AE94-1B4516A70EF9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D7C834C-49CB-41D2-A03C-ED85B1A3535E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DC64AE2-1644-4E0E-BBFC-C809F824536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4E8FD225-A3B1-4520-A1DC-964E5F18CE82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42040976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220CB9-0109-4C10-8A57-04DF623DB4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503238"/>
            <a:ext cx="3251200" cy="17653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96BD51A2-5933-48ED-8E72-B858E578298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86250" y="1089025"/>
            <a:ext cx="5102225" cy="5372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6A57841-160C-4269-989F-72A92E194D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2268538"/>
            <a:ext cx="3251200" cy="42005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5D27774-EAD4-4086-A1A2-A9ABE5F35E65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92E38F4-0EEA-44F4-9B9F-5A1742B86E08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 alt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EB05A56-C3BE-4746-BEBD-0409EB02EF9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51C8CD7B-0E1D-434D-A2E8-EE3560B50FB5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9513902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5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Rectangle 1">
            <a:extLst>
              <a:ext uri="{FF2B5EF4-FFF2-40B4-BE49-F238E27FC236}">
                <a16:creationId xmlns:a16="http://schemas.microsoft.com/office/drawing/2014/main" id="{995D34B6-AD12-49C9-852C-692B5B5FE81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503238" y="301625"/>
            <a:ext cx="9069387" cy="1260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ru-RU"/>
              <a:t>Для правки текста заголовка щелкните мышью</a:t>
            </a:r>
          </a:p>
        </p:txBody>
      </p:sp>
      <p:sp>
        <p:nvSpPr>
          <p:cNvPr id="1026" name="Rectangle 2">
            <a:extLst>
              <a:ext uri="{FF2B5EF4-FFF2-40B4-BE49-F238E27FC236}">
                <a16:creationId xmlns:a16="http://schemas.microsoft.com/office/drawing/2014/main" id="{E0CC71B2-7A4C-45F8-899C-2E62AE596B3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503238" y="1768475"/>
            <a:ext cx="9069387" cy="4987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28224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ru-RU"/>
              <a:t>Для правки структуры щелкните мышью</a:t>
            </a:r>
          </a:p>
          <a:p>
            <a:pPr lvl="1"/>
            <a:r>
              <a:rPr lang="en-GB" altLang="ru-RU"/>
              <a:t>Второй уровень структуры</a:t>
            </a:r>
          </a:p>
          <a:p>
            <a:pPr lvl="2"/>
            <a:r>
              <a:rPr lang="en-GB" altLang="ru-RU"/>
              <a:t>Третий уровень структуры</a:t>
            </a:r>
          </a:p>
          <a:p>
            <a:pPr lvl="3"/>
            <a:r>
              <a:rPr lang="en-GB" altLang="ru-RU"/>
              <a:t>Четвёртый уровень структуры</a:t>
            </a:r>
          </a:p>
          <a:p>
            <a:pPr lvl="4"/>
            <a:r>
              <a:rPr lang="en-GB" altLang="ru-RU"/>
              <a:t>Пятый уровень структуры</a:t>
            </a:r>
          </a:p>
          <a:p>
            <a:pPr lvl="4"/>
            <a:r>
              <a:rPr lang="en-GB" altLang="ru-RU"/>
              <a:t>Шестой уровень структуры</a:t>
            </a:r>
          </a:p>
          <a:p>
            <a:pPr lvl="4"/>
            <a:r>
              <a:rPr lang="en-GB" altLang="ru-RU"/>
              <a:t>Седьмой уровень структуры</a:t>
            </a:r>
          </a:p>
          <a:p>
            <a:pPr lvl="4"/>
            <a:r>
              <a:rPr lang="en-GB" altLang="ru-RU"/>
              <a:t>Восьмой уровень структуры</a:t>
            </a:r>
          </a:p>
          <a:p>
            <a:pPr lvl="4"/>
            <a:r>
              <a:rPr lang="en-GB" altLang="ru-RU"/>
              <a:t>Девятый уровень структуры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9DB34AD7-8DC1-4587-80F0-2A42D858BF1B}"/>
              </a:ext>
            </a:extLst>
          </p:cNvPr>
          <p:cNvSpPr>
            <a:spLocks noGrp="1" noChangeArrowheads="1"/>
          </p:cNvSpPr>
          <p:nvPr>
            <p:ph type="dt"/>
          </p:nvPr>
        </p:nvSpPr>
        <p:spPr bwMode="auto">
          <a:xfrm>
            <a:off x="503238" y="6886575"/>
            <a:ext cx="234632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tabLst>
                <a:tab pos="723900" algn="l"/>
                <a:tab pos="1447800" algn="l"/>
                <a:tab pos="2171700" algn="l"/>
              </a:tabLst>
              <a:defRPr sz="1400">
                <a:solidFill>
                  <a:srgbClr val="FFFFFF"/>
                </a:solidFill>
                <a:latin typeface="Times New Roman" panose="02020603050405020304" pitchFamily="18" charset="0"/>
              </a:defRPr>
            </a:lvl1pPr>
          </a:lstStyle>
          <a:p>
            <a:endParaRPr lang="ru-RU" altLang="ru-RU"/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65E43ACB-8C53-4D7D-9849-DB3E5F5A5399}"/>
              </a:ext>
            </a:extLst>
          </p:cNvPr>
          <p:cNvSpPr>
            <a:spLocks noGrp="1" noChangeArrowheads="1"/>
          </p:cNvSpPr>
          <p:nvPr>
            <p:ph type="ftr"/>
          </p:nvPr>
        </p:nvSpPr>
        <p:spPr bwMode="auto">
          <a:xfrm>
            <a:off x="3448050" y="6886575"/>
            <a:ext cx="31940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ctr"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FFFFFF"/>
                </a:solidFill>
                <a:latin typeface="Times New Roman" panose="02020603050405020304" pitchFamily="18" charset="0"/>
              </a:defRPr>
            </a:lvl1pPr>
          </a:lstStyle>
          <a:p>
            <a:endParaRPr lang="ru-RU" altLang="ru-RU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9E5C67D4-0544-4636-91D4-26FC33D81104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 bwMode="auto">
          <a:xfrm>
            <a:off x="7227888" y="6886575"/>
            <a:ext cx="234632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tabLst>
                <a:tab pos="723900" algn="l"/>
                <a:tab pos="1447800" algn="l"/>
                <a:tab pos="2171700" algn="l"/>
              </a:tabLst>
              <a:defRPr sz="1400">
                <a:solidFill>
                  <a:srgbClr val="FFFFFF"/>
                </a:solidFill>
                <a:latin typeface="Times New Roman" panose="02020603050405020304" pitchFamily="18" charset="0"/>
              </a:defRPr>
            </a:lvl1pPr>
          </a:lstStyle>
          <a:p>
            <a:fld id="{FDAE97E6-EC43-43D8-9E9E-03649543C286}" type="slidenum">
              <a:rPr lang="ru-RU" altLang="ru-RU"/>
              <a:pPr/>
              <a:t>‹#›</a:t>
            </a:fld>
            <a:endParaRPr lang="ru-RU" alt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ct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 kern="1200">
          <a:solidFill>
            <a:srgbClr val="FFFFFF"/>
          </a:solidFill>
          <a:latin typeface="+mj-lt"/>
          <a:ea typeface="+mj-ea"/>
          <a:cs typeface="+mj-cs"/>
        </a:defRPr>
      </a:lvl1pPr>
      <a:lvl2pPr marL="742950" indent="-285750" algn="ct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FFFFFF"/>
          </a:solidFill>
          <a:latin typeface="Arial" panose="020B0604020202020204" pitchFamily="34" charset="0"/>
          <a:ea typeface="Arial Unicode MS" panose="020B0604020202020204" pitchFamily="34" charset="-128"/>
          <a:cs typeface="Arial Unicode MS" panose="020B0604020202020204" pitchFamily="34" charset="-128"/>
        </a:defRPr>
      </a:lvl2pPr>
      <a:lvl3pPr marL="1143000" indent="-228600" algn="ct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FFFFFF"/>
          </a:solidFill>
          <a:latin typeface="Arial" panose="020B0604020202020204" pitchFamily="34" charset="0"/>
          <a:ea typeface="Arial Unicode MS" panose="020B0604020202020204" pitchFamily="34" charset="-128"/>
          <a:cs typeface="Arial Unicode MS" panose="020B0604020202020204" pitchFamily="34" charset="-128"/>
        </a:defRPr>
      </a:lvl3pPr>
      <a:lvl4pPr marL="1600200" indent="-228600" algn="ct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FFFFFF"/>
          </a:solidFill>
          <a:latin typeface="Arial" panose="020B0604020202020204" pitchFamily="34" charset="0"/>
          <a:ea typeface="Arial Unicode MS" panose="020B0604020202020204" pitchFamily="34" charset="-128"/>
          <a:cs typeface="Arial Unicode MS" panose="020B0604020202020204" pitchFamily="34" charset="-128"/>
        </a:defRPr>
      </a:lvl4pPr>
      <a:lvl5pPr marL="2057400" indent="-228600" algn="ct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FFFFFF"/>
          </a:solidFill>
          <a:latin typeface="Arial" panose="020B0604020202020204" pitchFamily="34" charset="0"/>
          <a:ea typeface="Arial Unicode MS" panose="020B0604020202020204" pitchFamily="34" charset="-128"/>
          <a:cs typeface="Arial Unicode MS" panose="020B0604020202020204" pitchFamily="34" charset="-128"/>
        </a:defRPr>
      </a:lvl5pPr>
      <a:lvl6pPr marL="2514600" indent="-228600" algn="ct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FFFFFF"/>
          </a:solidFill>
          <a:latin typeface="Arial" panose="020B0604020202020204" pitchFamily="34" charset="0"/>
          <a:ea typeface="Arial Unicode MS" panose="020B0604020202020204" pitchFamily="34" charset="-128"/>
          <a:cs typeface="Arial Unicode MS" panose="020B0604020202020204" pitchFamily="34" charset="-128"/>
        </a:defRPr>
      </a:lvl6pPr>
      <a:lvl7pPr marL="2971800" indent="-228600" algn="ct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FFFFFF"/>
          </a:solidFill>
          <a:latin typeface="Arial" panose="020B0604020202020204" pitchFamily="34" charset="0"/>
          <a:ea typeface="Arial Unicode MS" panose="020B0604020202020204" pitchFamily="34" charset="-128"/>
          <a:cs typeface="Arial Unicode MS" panose="020B0604020202020204" pitchFamily="34" charset="-128"/>
        </a:defRPr>
      </a:lvl7pPr>
      <a:lvl8pPr marL="3429000" indent="-228600" algn="ct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FFFFFF"/>
          </a:solidFill>
          <a:latin typeface="Arial" panose="020B0604020202020204" pitchFamily="34" charset="0"/>
          <a:ea typeface="Arial Unicode MS" panose="020B0604020202020204" pitchFamily="34" charset="-128"/>
          <a:cs typeface="Arial Unicode MS" panose="020B0604020202020204" pitchFamily="34" charset="-128"/>
        </a:defRPr>
      </a:lvl8pPr>
      <a:lvl9pPr marL="3886200" indent="-228600" algn="ct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FFFFFF"/>
          </a:solidFill>
          <a:latin typeface="Arial" panose="020B0604020202020204" pitchFamily="34" charset="0"/>
          <a:ea typeface="Arial Unicode MS" panose="020B0604020202020204" pitchFamily="34" charset="-128"/>
          <a:cs typeface="Arial Unicode MS" panose="020B0604020202020204" pitchFamily="34" charset="-128"/>
        </a:defRPr>
      </a:lvl9pPr>
    </p:titleStyle>
    <p:bodyStyle>
      <a:lvl1pPr marL="342900" indent="-342900" algn="l" defTabSz="449263" rtl="0" fontAlgn="base" hangingPunct="0">
        <a:lnSpc>
          <a:spcPct val="93000"/>
        </a:lnSpc>
        <a:spcBef>
          <a:spcPct val="0"/>
        </a:spcBef>
        <a:spcAft>
          <a:spcPts val="1413"/>
        </a:spcAft>
        <a:buClr>
          <a:srgbClr val="000000"/>
        </a:buClr>
        <a:buSzPct val="100000"/>
        <a:buFont typeface="Times New Roman" panose="02020603050405020304" pitchFamily="18" charset="0"/>
        <a:defRPr sz="3200" kern="1200">
          <a:solidFill>
            <a:srgbClr val="FFFFFF"/>
          </a:solidFill>
          <a:latin typeface="+mn-lt"/>
          <a:ea typeface="+mn-ea"/>
          <a:cs typeface="+mn-cs"/>
        </a:defRPr>
      </a:lvl1pPr>
      <a:lvl2pPr marL="742950" indent="-285750" algn="l" defTabSz="449263" rtl="0" fontAlgn="base" hangingPunct="0">
        <a:lnSpc>
          <a:spcPct val="93000"/>
        </a:lnSpc>
        <a:spcBef>
          <a:spcPct val="0"/>
        </a:spcBef>
        <a:spcAft>
          <a:spcPts val="1138"/>
        </a:spcAft>
        <a:buClr>
          <a:srgbClr val="000000"/>
        </a:buClr>
        <a:buSzPct val="100000"/>
        <a:buFont typeface="Times New Roman" panose="02020603050405020304" pitchFamily="18" charset="0"/>
        <a:defRPr sz="2800" kern="1200">
          <a:solidFill>
            <a:srgbClr val="FFFFFF"/>
          </a:solidFill>
          <a:latin typeface="+mn-lt"/>
          <a:ea typeface="+mn-ea"/>
          <a:cs typeface="+mn-cs"/>
        </a:defRPr>
      </a:lvl2pPr>
      <a:lvl3pPr marL="1143000" indent="-228600" algn="l" defTabSz="449263" rtl="0" fontAlgn="base" hangingPunct="0">
        <a:lnSpc>
          <a:spcPct val="93000"/>
        </a:lnSpc>
        <a:spcBef>
          <a:spcPct val="0"/>
        </a:spcBef>
        <a:spcAft>
          <a:spcPts val="850"/>
        </a:spcAft>
        <a:buClr>
          <a:srgbClr val="000000"/>
        </a:buClr>
        <a:buSzPct val="100000"/>
        <a:buFont typeface="Times New Roman" panose="02020603050405020304" pitchFamily="18" charset="0"/>
        <a:defRPr sz="2400" kern="1200">
          <a:solidFill>
            <a:srgbClr val="FFFFFF"/>
          </a:solidFill>
          <a:latin typeface="+mn-lt"/>
          <a:ea typeface="+mn-ea"/>
          <a:cs typeface="+mn-cs"/>
        </a:defRPr>
      </a:lvl3pPr>
      <a:lvl4pPr marL="1600200" indent="-228600" algn="l" defTabSz="449263" rtl="0" fontAlgn="base" hangingPunct="0">
        <a:lnSpc>
          <a:spcPct val="93000"/>
        </a:lnSpc>
        <a:spcBef>
          <a:spcPct val="0"/>
        </a:spcBef>
        <a:spcAft>
          <a:spcPts val="575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FFFFFF"/>
          </a:solidFill>
          <a:latin typeface="+mn-lt"/>
          <a:ea typeface="+mn-ea"/>
          <a:cs typeface="+mn-cs"/>
        </a:defRPr>
      </a:lvl4pPr>
      <a:lvl5pPr marL="2057400" indent="-228600" algn="l" defTabSz="449263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FFFFFF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.jpeg"/><Relationship Id="rId7" Type="http://schemas.openxmlformats.org/officeDocument/2006/relationships/image" Target="../media/image3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.png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9" Type="http://schemas.openxmlformats.org/officeDocument/2006/relationships/image" Target="../media/image18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.jpeg"/><Relationship Id="rId7" Type="http://schemas.openxmlformats.org/officeDocument/2006/relationships/image" Target="../media/image3.sv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.png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9" Type="http://schemas.openxmlformats.org/officeDocument/2006/relationships/image" Target="../media/image20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.jpeg"/><Relationship Id="rId7" Type="http://schemas.openxmlformats.org/officeDocument/2006/relationships/image" Target="../media/image3.sv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.png"/><Relationship Id="rId5" Type="http://schemas.openxmlformats.org/officeDocument/2006/relationships/image" Target="../media/image5.svg"/><Relationship Id="rId10" Type="http://schemas.openxmlformats.org/officeDocument/2006/relationships/hyperlink" Target="https://vk.com/away.php?to=http%3A%2F%2Fhere.com&amp;cc_key=" TargetMode="External"/><Relationship Id="rId4" Type="http://schemas.openxmlformats.org/officeDocument/2006/relationships/image" Target="../media/image4.png"/><Relationship Id="rId9" Type="http://schemas.openxmlformats.org/officeDocument/2006/relationships/image" Target="../media/image22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macrox1983/CtznSearch" TargetMode="External"/><Relationship Id="rId3" Type="http://schemas.openxmlformats.org/officeDocument/2006/relationships/image" Target="../media/image1.jpeg"/><Relationship Id="rId7" Type="http://schemas.openxmlformats.org/officeDocument/2006/relationships/image" Target="../media/image3.sv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.png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9" Type="http://schemas.openxmlformats.org/officeDocument/2006/relationships/hyperlink" Target="https://gdto.ru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.jpeg"/><Relationship Id="rId7" Type="http://schemas.openxmlformats.org/officeDocument/2006/relationships/image" Target="../media/image5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.png"/><Relationship Id="rId5" Type="http://schemas.openxmlformats.org/officeDocument/2006/relationships/image" Target="../media/image7.svg"/><Relationship Id="rId4" Type="http://schemas.openxmlformats.org/officeDocument/2006/relationships/image" Target="../media/image6.png"/><Relationship Id="rId9" Type="http://schemas.openxmlformats.org/officeDocument/2006/relationships/image" Target="../media/image3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.jpeg"/><Relationship Id="rId7" Type="http://schemas.openxmlformats.org/officeDocument/2006/relationships/image" Target="../media/image3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.jpeg"/><Relationship Id="rId7" Type="http://schemas.openxmlformats.org/officeDocument/2006/relationships/image" Target="../media/image5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png"/><Relationship Id="rId5" Type="http://schemas.openxmlformats.org/officeDocument/2006/relationships/image" Target="../media/image10.svg"/><Relationship Id="rId4" Type="http://schemas.openxmlformats.org/officeDocument/2006/relationships/image" Target="../media/image9.png"/><Relationship Id="rId9" Type="http://schemas.openxmlformats.org/officeDocument/2006/relationships/image" Target="../media/image3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.jpeg"/><Relationship Id="rId7" Type="http://schemas.openxmlformats.org/officeDocument/2006/relationships/image" Target="../media/image3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.jpeg"/><Relationship Id="rId7" Type="http://schemas.openxmlformats.org/officeDocument/2006/relationships/image" Target="../media/image3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image" Target="../media/image1.jpe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5.sv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.png"/><Relationship Id="rId5" Type="http://schemas.openxmlformats.org/officeDocument/2006/relationships/image" Target="../media/image1.jpeg"/><Relationship Id="rId10" Type="http://schemas.openxmlformats.org/officeDocument/2006/relationships/image" Target="../media/image14.png"/><Relationship Id="rId4" Type="http://schemas.openxmlformats.org/officeDocument/2006/relationships/notesSlide" Target="../notesSlides/notesSlide8.xml"/><Relationship Id="rId9" Type="http://schemas.openxmlformats.org/officeDocument/2006/relationships/image" Target="../media/image3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.jpeg"/><Relationship Id="rId7" Type="http://schemas.openxmlformats.org/officeDocument/2006/relationships/image" Target="../media/image5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Relationship Id="rId9" Type="http://schemas.openxmlformats.org/officeDocument/2006/relationships/image" Target="../media/image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Rectangle 1">
            <a:extLst>
              <a:ext uri="{FF2B5EF4-FFF2-40B4-BE49-F238E27FC236}">
                <a16:creationId xmlns:a16="http://schemas.microsoft.com/office/drawing/2014/main" id="{2182A9AD-83D2-4B6D-AEED-06847588C117}"/>
              </a:ext>
            </a:extLst>
          </p:cNvPr>
          <p:cNvSpPr>
            <a:spLocks noGrp="1" noChangeArrowheads="1"/>
          </p:cNvSpPr>
          <p:nvPr>
            <p:ph type="subTitle"/>
          </p:nvPr>
        </p:nvSpPr>
        <p:spPr>
          <a:xfrm>
            <a:off x="1799952" y="2570270"/>
            <a:ext cx="9070975" cy="3266183"/>
          </a:xfrm>
          <a:ln/>
        </p:spPr>
        <p:txBody>
          <a:bodyPr tIns="28224"/>
          <a:lstStyle/>
          <a:p>
            <a:pPr algn="l">
              <a:lnSpc>
                <a:spcPct val="2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ru-RU" altLang="ru-RU" sz="4800" dirty="0">
                <a:solidFill>
                  <a:srgbClr val="FFC00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Гражданский Поиск</a:t>
            </a:r>
            <a:endParaRPr lang="ru-RU" altLang="ru-RU" sz="4800" b="1" dirty="0">
              <a:solidFill>
                <a:srgbClr val="FFC000"/>
              </a:solidFill>
              <a:latin typeface="Roboto Black" panose="02000000000000000000" pitchFamily="2" charset="0"/>
              <a:ea typeface="Roboto Black" panose="02000000000000000000" pitchFamily="2" charset="0"/>
            </a:endParaRPr>
          </a:p>
          <a:p>
            <a:pPr algn="l"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ru-RU" altLang="ru-RU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Максим Клименко </a:t>
            </a:r>
          </a:p>
          <a:p>
            <a:pPr algn="l"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ru-RU" altLang="ru-RU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Дмитрий Андрющенко</a:t>
            </a:r>
            <a:br>
              <a:rPr lang="ru-RU" altLang="ru-RU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ru-RU" altLang="ru-RU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Виктор </a:t>
            </a:r>
            <a:r>
              <a:rPr lang="ru-RU" altLang="ru-RU" sz="2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Гуголько</a:t>
            </a:r>
            <a:endParaRPr lang="ru-RU" altLang="ru-RU" sz="2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ru-RU" altLang="ru-RU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Сергей </a:t>
            </a:r>
            <a:r>
              <a:rPr lang="ru-RU" altLang="ru-RU" sz="2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Сиделев</a:t>
            </a:r>
            <a:endParaRPr lang="ru-RU" altLang="ru-RU" sz="2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ru-RU" altLang="ru-RU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Иван </a:t>
            </a:r>
            <a:r>
              <a:rPr lang="ru-RU" altLang="ru-RU" sz="2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Тяглов</a:t>
            </a:r>
            <a:endParaRPr lang="ru-RU" altLang="ru-RU" sz="2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ru-RU" altLang="ru-RU" sz="3200" dirty="0"/>
          </a:p>
          <a:p>
            <a:pPr algn="l">
              <a:lnSpc>
                <a:spcPct val="15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ru-RU" altLang="ru-RU" sz="2400" dirty="0">
                <a:solidFill>
                  <a:srgbClr val="FFC00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ЖКХ И ГОРОДСКАЯ СРЕДА</a:t>
            </a:r>
          </a:p>
          <a:p>
            <a:pPr algn="l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ru-RU" altLang="ru-RU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Платформа содействия поиску пропавших</a:t>
            </a:r>
          </a:p>
          <a:p>
            <a:pPr algn="l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ru-RU" altLang="ru-RU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граждан в городе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8103030C-6D01-40F3-8380-2CA447D16CC1}"/>
              </a:ext>
            </a:extLst>
          </p:cNvPr>
          <p:cNvSpPr/>
          <p:nvPr/>
        </p:nvSpPr>
        <p:spPr bwMode="auto">
          <a:xfrm>
            <a:off x="1439912" y="5652045"/>
            <a:ext cx="71562" cy="1080121"/>
          </a:xfrm>
          <a:prstGeom prst="rect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ru-RU" sz="1800" b="0" i="0" u="none" strike="noStrike" cap="none" normalizeH="0" baseline="0">
              <a:ln>
                <a:noFill/>
              </a:ln>
              <a:effectLst/>
              <a:latin typeface="Arial" panose="020B0604020202020204" pitchFamily="3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F59AE71-8A74-47C8-995B-E5D29F411A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52845" y="2987749"/>
            <a:ext cx="7157146" cy="7157146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24DB2126-EC07-4694-997E-50783853C3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9832" y="323453"/>
            <a:ext cx="2664296" cy="1513624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1A477B39-0C46-4DD3-A1DA-CE4676DEA754}"/>
              </a:ext>
            </a:extLst>
          </p:cNvPr>
          <p:cNvSpPr/>
          <p:nvPr/>
        </p:nvSpPr>
        <p:spPr bwMode="auto">
          <a:xfrm flipH="1">
            <a:off x="0" y="2123653"/>
            <a:ext cx="136236" cy="5428162"/>
          </a:xfrm>
          <a:prstGeom prst="rect">
            <a:avLst/>
          </a:prstGeom>
          <a:solidFill>
            <a:srgbClr val="FFC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ru-RU" sz="18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8BD885-AF96-4D58-8D50-7F7FC655F0ED}"/>
              </a:ext>
            </a:extLst>
          </p:cNvPr>
          <p:cNvSpPr txBox="1"/>
          <p:nvPr/>
        </p:nvSpPr>
        <p:spPr>
          <a:xfrm>
            <a:off x="521202" y="3779837"/>
            <a:ext cx="5966057" cy="6076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altLang="ru-RU" sz="1800" dirty="0">
                <a:solidFill>
                  <a:schemeClr val="tx1"/>
                </a:solidFill>
              </a:rPr>
              <a:t>Сервис масштабируем на любой регион и всю страну</a:t>
            </a:r>
          </a:p>
          <a:p>
            <a:endParaRPr lang="ru-RU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4C384E9-766A-41D3-9ABE-ED0CF52C7F31}"/>
              </a:ext>
            </a:extLst>
          </p:cNvPr>
          <p:cNvSpPr txBox="1"/>
          <p:nvPr/>
        </p:nvSpPr>
        <p:spPr>
          <a:xfrm>
            <a:off x="521202" y="4519943"/>
            <a:ext cx="6319310" cy="607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ru-RU" sz="1800" dirty="0">
                <a:solidFill>
                  <a:schemeClr val="tx1"/>
                </a:solidFill>
              </a:rPr>
              <a:t>Возможность мобилизации базы волонтеров в случае ЧС и для решения других оперативных задач в городе</a:t>
            </a:r>
            <a:endParaRPr lang="ru-RU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C867520-69F9-482C-9E32-96BE64EC9F76}"/>
              </a:ext>
            </a:extLst>
          </p:cNvPr>
          <p:cNvSpPr txBox="1"/>
          <p:nvPr/>
        </p:nvSpPr>
        <p:spPr>
          <a:xfrm>
            <a:off x="521202" y="5678208"/>
            <a:ext cx="5217454" cy="6076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altLang="ru-RU" dirty="0"/>
              <a:t>В</a:t>
            </a:r>
            <a:r>
              <a:rPr lang="ru-RU" altLang="ru-RU" sz="1800" dirty="0">
                <a:solidFill>
                  <a:schemeClr val="tx1"/>
                </a:solidFill>
              </a:rPr>
              <a:t>озможность выпуска мобильного приложения</a:t>
            </a:r>
          </a:p>
          <a:p>
            <a:endParaRPr lang="ru-RU" dirty="0"/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1BC0737C-DAC7-42FD-9D82-3FCE8EE1B8C6}"/>
              </a:ext>
            </a:extLst>
          </p:cNvPr>
          <p:cNvSpPr/>
          <p:nvPr/>
        </p:nvSpPr>
        <p:spPr bwMode="auto">
          <a:xfrm>
            <a:off x="0" y="0"/>
            <a:ext cx="10080625" cy="2123653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ru-RU" sz="1800" b="0" i="0" u="none" strike="noStrike" cap="none" normalizeH="0" baseline="0">
              <a:ln>
                <a:noFill/>
              </a:ln>
              <a:effectLst/>
              <a:latin typeface="Arial" panose="020B0604020202020204" pitchFamily="3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C18A8815-8930-4BB8-AD25-3FA6DD9204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12520" y="305014"/>
            <a:ext cx="2664296" cy="1513624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6180DBDB-A0C4-4C56-98BE-17BE0FE02E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03809" y="107429"/>
            <a:ext cx="4249749" cy="4249749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92B522A7-1545-4B5C-B677-B508BCF29FB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694013" y="5328746"/>
            <a:ext cx="1893493" cy="188891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669B877-515A-4E1F-B32D-11993AC67C90}"/>
              </a:ext>
            </a:extLst>
          </p:cNvPr>
          <p:cNvSpPr txBox="1"/>
          <p:nvPr/>
        </p:nvSpPr>
        <p:spPr>
          <a:xfrm>
            <a:off x="514147" y="2627709"/>
            <a:ext cx="6046848" cy="7793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altLang="ru-RU" sz="4800" b="1" dirty="0">
                <a:solidFill>
                  <a:srgbClr val="2F2AA3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Масштабируемость</a:t>
            </a:r>
            <a:endParaRPr lang="ru-RU" sz="4800" dirty="0">
              <a:solidFill>
                <a:srgbClr val="2F2AA3"/>
              </a:solidFill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3B3B44BB-3762-4B80-8AC7-A59BCF8CAAD6}"/>
              </a:ext>
            </a:extLst>
          </p:cNvPr>
          <p:cNvSpPr/>
          <p:nvPr/>
        </p:nvSpPr>
        <p:spPr bwMode="auto">
          <a:xfrm>
            <a:off x="0" y="0"/>
            <a:ext cx="10080625" cy="2123653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ru-RU" sz="1800" b="0" i="0" u="none" strike="noStrike" cap="none" normalizeH="0" baseline="0">
              <a:ln>
                <a:noFill/>
              </a:ln>
              <a:effectLst/>
              <a:latin typeface="Arial" panose="020B0604020202020204" pitchFamily="3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58E82A07-C3BC-4A0F-A4EC-EFC797CC3F29}"/>
              </a:ext>
            </a:extLst>
          </p:cNvPr>
          <p:cNvSpPr/>
          <p:nvPr/>
        </p:nvSpPr>
        <p:spPr bwMode="auto">
          <a:xfrm flipH="1">
            <a:off x="0" y="2123653"/>
            <a:ext cx="136236" cy="5428162"/>
          </a:xfrm>
          <a:prstGeom prst="rect">
            <a:avLst/>
          </a:prstGeom>
          <a:solidFill>
            <a:srgbClr val="FFC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ru-RU" sz="18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8B9EB68-4BDB-4174-86A3-5E2DDE4B3E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12520" y="305014"/>
            <a:ext cx="2664296" cy="151362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F192364-CEA2-4EF9-80AC-E4F5090B91B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03809" y="107429"/>
            <a:ext cx="4249749" cy="424974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20FEDE3-91E0-44C6-AE25-E28855D02A2C}"/>
              </a:ext>
            </a:extLst>
          </p:cNvPr>
          <p:cNvSpPr txBox="1"/>
          <p:nvPr/>
        </p:nvSpPr>
        <p:spPr>
          <a:xfrm>
            <a:off x="514147" y="2627709"/>
            <a:ext cx="4754828" cy="7793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altLang="ru-RU" sz="4800" b="1" dirty="0">
                <a:solidFill>
                  <a:srgbClr val="2F2AA3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Бизнес-модель</a:t>
            </a:r>
            <a:endParaRPr lang="ru-RU" sz="4800" dirty="0">
              <a:solidFill>
                <a:srgbClr val="2F2AA3"/>
              </a:solidFill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CEABBEB-EEF6-409A-876A-E6066C25CA9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560592" y="4787949"/>
            <a:ext cx="2079629" cy="236624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E4DB5D2-F816-41AB-A477-D0AC0EF29757}"/>
              </a:ext>
            </a:extLst>
          </p:cNvPr>
          <p:cNvSpPr txBox="1"/>
          <p:nvPr/>
        </p:nvSpPr>
        <p:spPr>
          <a:xfrm>
            <a:off x="541192" y="3920851"/>
            <a:ext cx="7027181" cy="607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ru-RU" altLang="ru-RU" sz="1800" dirty="0">
                <a:solidFill>
                  <a:schemeClr val="tx1"/>
                </a:solidFill>
              </a:rPr>
              <a:t>Деньги от партнеров из числа производителей экипировки и других сопутствующих товаров плюс скидки волонтерам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E51075F-E971-482A-956A-D2456DF553C0}"/>
              </a:ext>
            </a:extLst>
          </p:cNvPr>
          <p:cNvSpPr txBox="1"/>
          <p:nvPr/>
        </p:nvSpPr>
        <p:spPr>
          <a:xfrm>
            <a:off x="561048" y="5766531"/>
            <a:ext cx="7027181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ru-RU" altLang="ru-RU" sz="1800" dirty="0">
                <a:solidFill>
                  <a:schemeClr val="tx1"/>
                </a:solidFill>
              </a:rPr>
              <a:t>Пожертвования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19AEA2B-DC54-4605-9A43-C00E13E5D57C}"/>
              </a:ext>
            </a:extLst>
          </p:cNvPr>
          <p:cNvSpPr txBox="1"/>
          <p:nvPr/>
        </p:nvSpPr>
        <p:spPr>
          <a:xfrm>
            <a:off x="514147" y="4965954"/>
            <a:ext cx="7027181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ru-RU" altLang="ru-RU" dirty="0"/>
              <a:t>Предоставление </a:t>
            </a:r>
            <a:r>
              <a:rPr lang="ru-RU" altLang="ru-RU" dirty="0" err="1"/>
              <a:t>промокодов</a:t>
            </a:r>
            <a:r>
              <a:rPr lang="ru-RU" altLang="ru-RU" dirty="0"/>
              <a:t> партнеров </a:t>
            </a:r>
            <a:r>
              <a:rPr lang="ru-RU" altLang="ru-RU" dirty="0" err="1"/>
              <a:t>латформы</a:t>
            </a:r>
            <a:endParaRPr lang="ru-RU" altLang="ru-RU" sz="18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3B3B44BB-3762-4B80-8AC7-A59BCF8CAAD6}"/>
              </a:ext>
            </a:extLst>
          </p:cNvPr>
          <p:cNvSpPr/>
          <p:nvPr/>
        </p:nvSpPr>
        <p:spPr bwMode="auto">
          <a:xfrm>
            <a:off x="0" y="0"/>
            <a:ext cx="10080625" cy="2123653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ru-RU" sz="1800" b="0" i="0" u="none" strike="noStrike" cap="none" normalizeH="0" baseline="0">
              <a:ln>
                <a:noFill/>
              </a:ln>
              <a:effectLst/>
              <a:latin typeface="Arial" panose="020B0604020202020204" pitchFamily="3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58E82A07-C3BC-4A0F-A4EC-EFC797CC3F29}"/>
              </a:ext>
            </a:extLst>
          </p:cNvPr>
          <p:cNvSpPr/>
          <p:nvPr/>
        </p:nvSpPr>
        <p:spPr bwMode="auto">
          <a:xfrm flipH="1">
            <a:off x="0" y="2123653"/>
            <a:ext cx="136236" cy="5428162"/>
          </a:xfrm>
          <a:prstGeom prst="rect">
            <a:avLst/>
          </a:prstGeom>
          <a:solidFill>
            <a:srgbClr val="FFC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ru-RU" sz="18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8B9EB68-4BDB-4174-86A3-5E2DDE4B3E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12520" y="305014"/>
            <a:ext cx="2664296" cy="151362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F192364-CEA2-4EF9-80AC-E4F5090B91B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03809" y="107429"/>
            <a:ext cx="4249749" cy="424974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20FEDE3-91E0-44C6-AE25-E28855D02A2C}"/>
              </a:ext>
            </a:extLst>
          </p:cNvPr>
          <p:cNvSpPr txBox="1"/>
          <p:nvPr/>
        </p:nvSpPr>
        <p:spPr>
          <a:xfrm>
            <a:off x="514147" y="2627709"/>
            <a:ext cx="6522940" cy="7793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800" b="1" dirty="0">
                <a:solidFill>
                  <a:srgbClr val="2F2AA3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Средства разработки</a:t>
            </a:r>
            <a:endParaRPr lang="ru-RU" sz="4800" dirty="0">
              <a:solidFill>
                <a:srgbClr val="2F2AA3"/>
              </a:solidFill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02A105D-EE03-4EE7-9237-E521F122ECD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299021" y="5137228"/>
            <a:ext cx="2369980" cy="204680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086B222-CC7D-448D-8A51-1B3F5DA81AEA}"/>
              </a:ext>
            </a:extLst>
          </p:cNvPr>
          <p:cNvSpPr txBox="1"/>
          <p:nvPr/>
        </p:nvSpPr>
        <p:spPr>
          <a:xfrm>
            <a:off x="578375" y="3614217"/>
            <a:ext cx="5542057" cy="32265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latin typeface="Roboto Black" panose="02000000000000000000" pitchFamily="2" charset="0"/>
                <a:ea typeface="Roboto Black" panose="02000000000000000000" pitchFamily="2" charset="0"/>
              </a:rPr>
              <a:t>C# ASP </a:t>
            </a:r>
            <a:r>
              <a:rPr lang="en-US" sz="2000" dirty="0" err="1">
                <a:latin typeface="Roboto Black" panose="02000000000000000000" pitchFamily="2" charset="0"/>
                <a:ea typeface="Roboto Black" panose="02000000000000000000" pitchFamily="2" charset="0"/>
              </a:rPr>
              <a:t>Net.Core</a:t>
            </a:r>
            <a:r>
              <a:rPr lang="en-US" sz="2000" dirty="0">
                <a:latin typeface="Roboto Black" panose="02000000000000000000" pitchFamily="2" charset="0"/>
                <a:ea typeface="Roboto Black" panose="02000000000000000000" pitchFamily="2" charset="0"/>
              </a:rPr>
              <a:t> </a:t>
            </a:r>
          </a:p>
          <a:p>
            <a:pPr>
              <a:lnSpc>
                <a:spcPct val="150000"/>
              </a:lnSpc>
            </a:pPr>
            <a:r>
              <a:rPr lang="ru-RU" sz="2000" dirty="0">
                <a:latin typeface="Roboto Black" panose="02000000000000000000" pitchFamily="2" charset="0"/>
                <a:ea typeface="Roboto Black" panose="02000000000000000000" pitchFamily="2" charset="0"/>
              </a:rPr>
              <a:t>Карты </a:t>
            </a:r>
            <a:r>
              <a:rPr lang="en-US" sz="2000" dirty="0" err="1">
                <a:latin typeface="Roboto Black" panose="02000000000000000000" pitchFamily="2" charset="0"/>
                <a:ea typeface="Roboto Black" panose="02000000000000000000" pitchFamily="2" charset="0"/>
              </a:rPr>
              <a:t>OpenStreetMaps</a:t>
            </a:r>
            <a:r>
              <a:rPr lang="en-US" sz="2000" dirty="0">
                <a:latin typeface="Roboto Black" panose="02000000000000000000" pitchFamily="2" charset="0"/>
                <a:ea typeface="Roboto Black" panose="02000000000000000000" pitchFamily="2" charset="0"/>
              </a:rPr>
              <a:t> </a:t>
            </a:r>
          </a:p>
          <a:p>
            <a:pPr>
              <a:lnSpc>
                <a:spcPct val="150000"/>
              </a:lnSpc>
            </a:pPr>
            <a:r>
              <a:rPr lang="ru-RU" sz="2000" dirty="0">
                <a:latin typeface="Roboto Black" panose="02000000000000000000" pitchFamily="2" charset="0"/>
                <a:ea typeface="Roboto Black" panose="02000000000000000000" pitchFamily="2" charset="0"/>
              </a:rPr>
              <a:t>Просмотр карт </a:t>
            </a:r>
            <a:r>
              <a:rPr lang="en-US" sz="2000" dirty="0" err="1">
                <a:latin typeface="Roboto Black" panose="02000000000000000000" pitchFamily="2" charset="0"/>
                <a:ea typeface="Roboto Black" panose="02000000000000000000" pitchFamily="2" charset="0"/>
              </a:rPr>
              <a:t>OpenLayer</a:t>
            </a:r>
            <a:r>
              <a:rPr lang="en-US" sz="2000" dirty="0">
                <a:latin typeface="Roboto Black" panose="02000000000000000000" pitchFamily="2" charset="0"/>
                <a:ea typeface="Roboto Black" panose="02000000000000000000" pitchFamily="2" charset="0"/>
              </a:rPr>
              <a:t> </a:t>
            </a:r>
            <a:r>
              <a:rPr lang="ru-RU" sz="2000" dirty="0">
                <a:latin typeface="Roboto Black" panose="02000000000000000000" pitchFamily="2" charset="0"/>
                <a:ea typeface="Roboto Black" panose="02000000000000000000" pitchFamily="2" charset="0"/>
              </a:rPr>
              <a:t> 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latin typeface="Roboto Black" panose="02000000000000000000" pitchFamily="2" charset="0"/>
                <a:ea typeface="Roboto Black" panose="02000000000000000000" pitchFamily="2" charset="0"/>
              </a:rPr>
              <a:t>DB </a:t>
            </a:r>
            <a:r>
              <a:rPr lang="en-US" sz="2000" dirty="0" err="1">
                <a:latin typeface="Roboto Black" panose="02000000000000000000" pitchFamily="2" charset="0"/>
                <a:ea typeface="Roboto Black" panose="02000000000000000000" pitchFamily="2" charset="0"/>
              </a:rPr>
              <a:t>Mysql</a:t>
            </a:r>
            <a:r>
              <a:rPr lang="en-US" sz="2000" dirty="0">
                <a:latin typeface="Roboto Black" panose="02000000000000000000" pitchFamily="2" charset="0"/>
                <a:ea typeface="Roboto Black" panose="02000000000000000000" pitchFamily="2" charset="0"/>
              </a:rPr>
              <a:t> </a:t>
            </a:r>
            <a:r>
              <a:rPr lang="ru-RU" sz="2000" dirty="0">
                <a:latin typeface="Roboto Black" panose="02000000000000000000" pitchFamily="2" charset="0"/>
                <a:ea typeface="Roboto Black" panose="02000000000000000000" pitchFamily="2" charset="0"/>
              </a:rPr>
              <a:t>и </a:t>
            </a:r>
            <a:r>
              <a:rPr lang="en-US" sz="2000" dirty="0">
                <a:latin typeface="Roboto Black" panose="02000000000000000000" pitchFamily="2" charset="0"/>
                <a:ea typeface="Roboto Black" panose="02000000000000000000" pitchFamily="2" charset="0"/>
              </a:rPr>
              <a:t>SQLite </a:t>
            </a:r>
            <a:endParaRPr lang="ru-RU" sz="2000" dirty="0">
              <a:latin typeface="Roboto Black" panose="02000000000000000000" pitchFamily="2" charset="0"/>
              <a:ea typeface="Roboto Black" panose="02000000000000000000" pitchFamily="2" charset="0"/>
            </a:endParaRPr>
          </a:p>
          <a:p>
            <a:pPr>
              <a:lnSpc>
                <a:spcPct val="150000"/>
              </a:lnSpc>
            </a:pPr>
            <a:r>
              <a:rPr lang="en-US" sz="2000" dirty="0">
                <a:latin typeface="Roboto Black" panose="02000000000000000000" pitchFamily="2" charset="0"/>
                <a:ea typeface="Roboto Black" panose="02000000000000000000" pitchFamily="2" charset="0"/>
              </a:rPr>
              <a:t>API </a:t>
            </a: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Roboto Black" panose="02000000000000000000" pitchFamily="2" charset="0"/>
                <a:ea typeface="Roboto Black" panose="02000000000000000000" pitchFamily="2" charset="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here.com</a:t>
            </a:r>
            <a:endParaRPr lang="ru-RU" sz="2000" dirty="0">
              <a:solidFill>
                <a:schemeClr val="accent2">
                  <a:lumMod val="75000"/>
                </a:schemeClr>
              </a:solidFill>
              <a:latin typeface="Roboto Black" panose="02000000000000000000" pitchFamily="2" charset="0"/>
              <a:ea typeface="Roboto Black" panose="02000000000000000000" pitchFamily="2" charset="0"/>
            </a:endParaRPr>
          </a:p>
          <a:p>
            <a:pPr>
              <a:lnSpc>
                <a:spcPct val="150000"/>
              </a:lnSpc>
            </a:pPr>
            <a:r>
              <a:rPr lang="en-US" sz="2000" dirty="0" err="1">
                <a:latin typeface="Roboto Black" panose="02000000000000000000" pitchFamily="2" charset="0"/>
                <a:ea typeface="Roboto Black" panose="02000000000000000000" pitchFamily="2" charset="0"/>
              </a:rPr>
              <a:t>FaceRecognition</a:t>
            </a:r>
            <a:r>
              <a:rPr lang="en-US" sz="2000" dirty="0">
                <a:latin typeface="Roboto Black" panose="02000000000000000000" pitchFamily="2" charset="0"/>
                <a:ea typeface="Roboto Black" panose="02000000000000000000" pitchFamily="2" charset="0"/>
              </a:rPr>
              <a:t> </a:t>
            </a:r>
            <a:r>
              <a:rPr lang="en-US" sz="2000" dirty="0" err="1">
                <a:latin typeface="Roboto Black" panose="02000000000000000000" pitchFamily="2" charset="0"/>
                <a:ea typeface="Roboto Black" panose="02000000000000000000" pitchFamily="2" charset="0"/>
              </a:rPr>
              <a:t>DotNet</a:t>
            </a:r>
            <a:endParaRPr lang="en-US" sz="2000" dirty="0">
              <a:solidFill>
                <a:schemeClr val="accent2">
                  <a:lumMod val="75000"/>
                </a:schemeClr>
              </a:solidFill>
              <a:latin typeface="Roboto Black" panose="02000000000000000000" pitchFamily="2" charset="0"/>
              <a:ea typeface="Roboto Black" panose="02000000000000000000" pitchFamily="2" charset="0"/>
            </a:endParaRPr>
          </a:p>
          <a:p>
            <a:pPr>
              <a:lnSpc>
                <a:spcPct val="150000"/>
              </a:lnSpc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85033015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3B3B44BB-3762-4B80-8AC7-A59BCF8CAAD6}"/>
              </a:ext>
            </a:extLst>
          </p:cNvPr>
          <p:cNvSpPr/>
          <p:nvPr/>
        </p:nvSpPr>
        <p:spPr bwMode="auto">
          <a:xfrm>
            <a:off x="0" y="0"/>
            <a:ext cx="10080625" cy="2123653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ru-RU" sz="1800" b="0" i="0" u="none" strike="noStrike" cap="none" normalizeH="0" baseline="0">
              <a:ln>
                <a:noFill/>
              </a:ln>
              <a:effectLst/>
              <a:latin typeface="Arial" panose="020B0604020202020204" pitchFamily="3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58E82A07-C3BC-4A0F-A4EC-EFC797CC3F29}"/>
              </a:ext>
            </a:extLst>
          </p:cNvPr>
          <p:cNvSpPr/>
          <p:nvPr/>
        </p:nvSpPr>
        <p:spPr bwMode="auto">
          <a:xfrm flipH="1">
            <a:off x="0" y="2123653"/>
            <a:ext cx="136236" cy="5428162"/>
          </a:xfrm>
          <a:prstGeom prst="rect">
            <a:avLst/>
          </a:prstGeom>
          <a:solidFill>
            <a:srgbClr val="FFC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ru-RU" sz="18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8B9EB68-4BDB-4174-86A3-5E2DDE4B3E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12520" y="305014"/>
            <a:ext cx="2664296" cy="151362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F192364-CEA2-4EF9-80AC-E4F5090B91B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03809" y="107429"/>
            <a:ext cx="4249749" cy="424974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20FEDE3-91E0-44C6-AE25-E28855D02A2C}"/>
              </a:ext>
            </a:extLst>
          </p:cNvPr>
          <p:cNvSpPr txBox="1"/>
          <p:nvPr/>
        </p:nvSpPr>
        <p:spPr>
          <a:xfrm>
            <a:off x="514147" y="2627709"/>
            <a:ext cx="2661306" cy="7793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800" b="1" dirty="0">
                <a:solidFill>
                  <a:srgbClr val="2F2AA3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Ссылки</a:t>
            </a:r>
            <a:r>
              <a:rPr lang="en-US" sz="4800" b="1" dirty="0">
                <a:solidFill>
                  <a:srgbClr val="2F2AA3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:</a:t>
            </a:r>
            <a:endParaRPr lang="ru-RU" sz="4800" dirty="0">
              <a:solidFill>
                <a:srgbClr val="2F2AA3"/>
              </a:solidFill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11" name="TextBox 10">
            <a:hlinkClick r:id="rId8"/>
            <a:extLst>
              <a:ext uri="{FF2B5EF4-FFF2-40B4-BE49-F238E27FC236}">
                <a16:creationId xmlns:a16="http://schemas.microsoft.com/office/drawing/2014/main" id="{EB194524-6AEB-4BB2-B4A2-FF3BDB2EE1F7}"/>
              </a:ext>
            </a:extLst>
          </p:cNvPr>
          <p:cNvSpPr txBox="1"/>
          <p:nvPr/>
        </p:nvSpPr>
        <p:spPr>
          <a:xfrm>
            <a:off x="627457" y="4357178"/>
            <a:ext cx="7027181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https://github.com/macrox1983/CtznSearch</a:t>
            </a:r>
            <a:endParaRPr lang="ru-RU" altLang="ru-RU" sz="18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1C53D4A-084D-4689-91AA-65786D2906AF}"/>
              </a:ext>
            </a:extLst>
          </p:cNvPr>
          <p:cNvSpPr txBox="1"/>
          <p:nvPr/>
        </p:nvSpPr>
        <p:spPr>
          <a:xfrm>
            <a:off x="575816" y="3706744"/>
            <a:ext cx="4655442" cy="5502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>
                <a:solidFill>
                  <a:schemeClr val="bg2">
                    <a:lumMod val="75000"/>
                  </a:schemeClr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Репозиторий на </a:t>
            </a:r>
            <a:r>
              <a:rPr lang="en-US" sz="3200" dirty="0">
                <a:solidFill>
                  <a:schemeClr val="bg2">
                    <a:lumMod val="75000"/>
                  </a:schemeClr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GitHub</a:t>
            </a:r>
            <a:endParaRPr lang="ru-RU" sz="3200" dirty="0">
              <a:solidFill>
                <a:schemeClr val="bg2">
                  <a:lumMod val="75000"/>
                </a:schemeClr>
              </a:solidFill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90F8044-6968-4500-9D47-A079C3D6AA75}"/>
              </a:ext>
            </a:extLst>
          </p:cNvPr>
          <p:cNvSpPr txBox="1"/>
          <p:nvPr/>
        </p:nvSpPr>
        <p:spPr>
          <a:xfrm>
            <a:off x="627457" y="5077041"/>
            <a:ext cx="3719288" cy="5502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>
                <a:solidFill>
                  <a:schemeClr val="bg2">
                    <a:lumMod val="75000"/>
                  </a:schemeClr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Прототип сервиса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978719F-E6F2-4BFE-A30C-EDED5D677582}"/>
              </a:ext>
            </a:extLst>
          </p:cNvPr>
          <p:cNvSpPr txBox="1"/>
          <p:nvPr/>
        </p:nvSpPr>
        <p:spPr>
          <a:xfrm>
            <a:off x="651558" y="5765285"/>
            <a:ext cx="7027181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https://gdto.ru</a:t>
            </a:r>
            <a:endParaRPr lang="ru-RU" altLang="ru-RU" sz="18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12877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Rectangle 1">
            <a:extLst>
              <a:ext uri="{FF2B5EF4-FFF2-40B4-BE49-F238E27FC236}">
                <a16:creationId xmlns:a16="http://schemas.microsoft.com/office/drawing/2014/main" id="{2182A9AD-83D2-4B6D-AEED-06847588C117}"/>
              </a:ext>
            </a:extLst>
          </p:cNvPr>
          <p:cNvSpPr>
            <a:spLocks noGrp="1" noChangeArrowheads="1"/>
          </p:cNvSpPr>
          <p:nvPr>
            <p:ph type="subTitle"/>
          </p:nvPr>
        </p:nvSpPr>
        <p:spPr>
          <a:xfrm>
            <a:off x="1799952" y="2570270"/>
            <a:ext cx="9070975" cy="3266183"/>
          </a:xfrm>
          <a:ln/>
        </p:spPr>
        <p:txBody>
          <a:bodyPr tIns="28224"/>
          <a:lstStyle/>
          <a:p>
            <a:pPr algn="l">
              <a:lnSpc>
                <a:spcPct val="2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ru-RU" altLang="ru-RU" sz="4800" dirty="0">
                <a:latin typeface="Roboto Black" panose="02000000000000000000" pitchFamily="2" charset="0"/>
                <a:ea typeface="Roboto Black" panose="02000000000000000000" pitchFamily="2" charset="0"/>
              </a:rPr>
              <a:t>Гражданский Поиск</a:t>
            </a:r>
            <a:endParaRPr lang="ru-RU" altLang="ru-RU" sz="4800" b="1" dirty="0">
              <a:latin typeface="Roboto Black" panose="02000000000000000000" pitchFamily="2" charset="0"/>
              <a:ea typeface="Roboto Black" panose="02000000000000000000" pitchFamily="2" charset="0"/>
            </a:endParaRPr>
          </a:p>
          <a:p>
            <a:pPr algn="l"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ru-RU" altLang="ru-RU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Максим Клименко </a:t>
            </a:r>
          </a:p>
          <a:p>
            <a:pPr algn="l"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ru-RU" altLang="ru-RU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Дмитрий Андрющенко</a:t>
            </a:r>
            <a:br>
              <a:rPr lang="ru-RU" altLang="ru-RU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ru-RU" altLang="ru-RU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Виктор </a:t>
            </a:r>
            <a:r>
              <a:rPr lang="ru-RU" altLang="ru-RU" sz="2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Гуголько</a:t>
            </a:r>
            <a:endParaRPr lang="ru-RU" altLang="ru-RU" sz="2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ru-RU" altLang="ru-RU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Сергей </a:t>
            </a:r>
            <a:r>
              <a:rPr lang="ru-RU" altLang="ru-RU" sz="2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Сиделев</a:t>
            </a:r>
            <a:endParaRPr lang="ru-RU" altLang="ru-RU" sz="2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ru-RU" altLang="ru-RU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Иван </a:t>
            </a:r>
            <a:r>
              <a:rPr lang="ru-RU" altLang="ru-RU" sz="24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Тяглов</a:t>
            </a:r>
            <a:endParaRPr lang="ru-RU" altLang="ru-RU" sz="2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ru-RU" altLang="ru-RU" sz="3200" dirty="0"/>
          </a:p>
          <a:p>
            <a:pPr algn="l">
              <a:lnSpc>
                <a:spcPct val="15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ru-RU" altLang="ru-RU" sz="2400" dirty="0">
                <a:latin typeface="Roboto Black" panose="02000000000000000000" pitchFamily="2" charset="0"/>
                <a:ea typeface="Roboto Black" panose="02000000000000000000" pitchFamily="2" charset="0"/>
              </a:rPr>
              <a:t>ЖКХ И ГОРОДСКАЯ СРЕДА</a:t>
            </a:r>
          </a:p>
          <a:p>
            <a:pPr algn="l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ru-RU" altLang="ru-RU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Платформа содействия поиску пропавших</a:t>
            </a:r>
          </a:p>
          <a:p>
            <a:pPr algn="l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ru-RU" altLang="ru-RU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граждан в городе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8103030C-6D01-40F3-8380-2CA447D16CC1}"/>
              </a:ext>
            </a:extLst>
          </p:cNvPr>
          <p:cNvSpPr/>
          <p:nvPr/>
        </p:nvSpPr>
        <p:spPr bwMode="auto">
          <a:xfrm>
            <a:off x="1439912" y="5652045"/>
            <a:ext cx="71562" cy="1080121"/>
          </a:xfrm>
          <a:prstGeom prst="rect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ru-RU" sz="1800" b="0" i="0" u="none" strike="noStrike" cap="none" normalizeH="0" baseline="0">
              <a:ln>
                <a:noFill/>
              </a:ln>
              <a:effectLst/>
              <a:latin typeface="Arial" panose="020B0604020202020204" pitchFamily="3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F59AE71-8A74-47C8-995B-E5D29F411A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52845" y="2987749"/>
            <a:ext cx="7157146" cy="7157146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24DB2126-EC07-4694-997E-50783853C3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9832" y="323453"/>
            <a:ext cx="2664296" cy="1513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135386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Прямоугольник 33">
            <a:extLst>
              <a:ext uri="{FF2B5EF4-FFF2-40B4-BE49-F238E27FC236}">
                <a16:creationId xmlns:a16="http://schemas.microsoft.com/office/drawing/2014/main" id="{4CBE3068-0C6A-4192-877F-DECC9B21C915}"/>
              </a:ext>
            </a:extLst>
          </p:cNvPr>
          <p:cNvSpPr/>
          <p:nvPr/>
        </p:nvSpPr>
        <p:spPr bwMode="auto">
          <a:xfrm>
            <a:off x="0" y="0"/>
            <a:ext cx="10080625" cy="2123653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ru-RU" sz="1800" b="0" i="0" u="none" strike="noStrike" cap="none" normalizeH="0" baseline="0">
              <a:ln>
                <a:noFill/>
              </a:ln>
              <a:effectLst/>
              <a:latin typeface="Arial" panose="020B0604020202020204" pitchFamily="3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35" name="Прямоугольник 34">
            <a:extLst>
              <a:ext uri="{FF2B5EF4-FFF2-40B4-BE49-F238E27FC236}">
                <a16:creationId xmlns:a16="http://schemas.microsoft.com/office/drawing/2014/main" id="{0D7C6396-20CF-4310-9251-41098DA29FB2}"/>
              </a:ext>
            </a:extLst>
          </p:cNvPr>
          <p:cNvSpPr/>
          <p:nvPr/>
        </p:nvSpPr>
        <p:spPr bwMode="auto">
          <a:xfrm flipH="1">
            <a:off x="0" y="2123653"/>
            <a:ext cx="136236" cy="5428162"/>
          </a:xfrm>
          <a:prstGeom prst="rect">
            <a:avLst/>
          </a:prstGeom>
          <a:solidFill>
            <a:srgbClr val="FFC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ru-RU" sz="18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CC49C401-D9A5-42A0-9A01-A13D051C80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02577" y="5436022"/>
            <a:ext cx="1941528" cy="1763614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DFBB41B-63E8-47DE-AEE2-23198733145A}"/>
              </a:ext>
            </a:extLst>
          </p:cNvPr>
          <p:cNvSpPr txBox="1"/>
          <p:nvPr/>
        </p:nvSpPr>
        <p:spPr>
          <a:xfrm>
            <a:off x="575816" y="3693035"/>
            <a:ext cx="7143034" cy="1287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altLang="ru-RU" sz="1800" dirty="0">
                <a:solidFill>
                  <a:schemeClr val="bg1">
                    <a:lumMod val="50000"/>
                  </a:schemeClr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Поиск человека, объявленного пропавшим на ограниченном участке местности</a:t>
            </a:r>
            <a:endParaRPr lang="ru-RU" altLang="ru-RU" sz="1800" dirty="0">
              <a:solidFill>
                <a:schemeClr val="bg1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endParaRPr lang="ru-RU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9E17D72-E136-4AAA-81E1-BF5DF2398590}"/>
              </a:ext>
            </a:extLst>
          </p:cNvPr>
          <p:cNvSpPr txBox="1"/>
          <p:nvPr/>
        </p:nvSpPr>
        <p:spPr>
          <a:xfrm>
            <a:off x="575817" y="4753928"/>
            <a:ext cx="5760639" cy="8776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altLang="ru-RU" sz="1800" dirty="0">
                <a:solidFill>
                  <a:schemeClr val="bg1">
                    <a:lumMod val="50000"/>
                  </a:schemeClr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Максимально оперативное подключение большого  количества волонтеров  к поиску</a:t>
            </a:r>
            <a:endParaRPr lang="ru-RU" dirty="0"/>
          </a:p>
        </p:txBody>
      </p:sp>
      <p:sp>
        <p:nvSpPr>
          <p:cNvPr id="36" name="Прямоугольник 35">
            <a:extLst>
              <a:ext uri="{FF2B5EF4-FFF2-40B4-BE49-F238E27FC236}">
                <a16:creationId xmlns:a16="http://schemas.microsoft.com/office/drawing/2014/main" id="{1D7B31A2-E9DD-4EC8-92BD-4BE2319199DB}"/>
              </a:ext>
            </a:extLst>
          </p:cNvPr>
          <p:cNvSpPr/>
          <p:nvPr/>
        </p:nvSpPr>
        <p:spPr bwMode="auto">
          <a:xfrm>
            <a:off x="0" y="0"/>
            <a:ext cx="10080625" cy="2123653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ru-RU" sz="1800" b="0" i="0" u="none" strike="noStrike" cap="none" normalizeH="0" baseline="0">
              <a:ln>
                <a:noFill/>
              </a:ln>
              <a:effectLst/>
              <a:latin typeface="Arial" panose="020B0604020202020204" pitchFamily="3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37" name="Рисунок 36">
            <a:extLst>
              <a:ext uri="{FF2B5EF4-FFF2-40B4-BE49-F238E27FC236}">
                <a16:creationId xmlns:a16="http://schemas.microsoft.com/office/drawing/2014/main" id="{ACCF3077-F4C7-4B07-921F-B3B7FD291D1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912520" y="305014"/>
            <a:ext cx="2664296" cy="1513624"/>
          </a:xfrm>
          <a:prstGeom prst="rect">
            <a:avLst/>
          </a:prstGeom>
        </p:spPr>
      </p:pic>
      <p:pic>
        <p:nvPicPr>
          <p:cNvPr id="38" name="Рисунок 37">
            <a:extLst>
              <a:ext uri="{FF2B5EF4-FFF2-40B4-BE49-F238E27FC236}">
                <a16:creationId xmlns:a16="http://schemas.microsoft.com/office/drawing/2014/main" id="{96227C44-FDC6-4988-BE10-58E6E6F9453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03809" y="23623"/>
            <a:ext cx="4249749" cy="424974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C37F2F5-526F-4690-8E0D-67582411B8B4}"/>
              </a:ext>
            </a:extLst>
          </p:cNvPr>
          <p:cNvSpPr txBox="1"/>
          <p:nvPr/>
        </p:nvSpPr>
        <p:spPr>
          <a:xfrm>
            <a:off x="575816" y="2699717"/>
            <a:ext cx="5639685" cy="7793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800" dirty="0">
                <a:solidFill>
                  <a:srgbClr val="2F2AA3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Решаемые задачи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457AAB7-0F32-4ADC-83BF-936DAA062B41}"/>
              </a:ext>
            </a:extLst>
          </p:cNvPr>
          <p:cNvSpPr txBox="1"/>
          <p:nvPr/>
        </p:nvSpPr>
        <p:spPr>
          <a:xfrm>
            <a:off x="575816" y="5926560"/>
            <a:ext cx="5760639" cy="8776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dirty="0">
                <a:solidFill>
                  <a:schemeClr val="bg1">
                    <a:lumMod val="50000"/>
                  </a:schemeClr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Создание базовой системы для дальнейшего развития и внедрения новых механизмов</a:t>
            </a:r>
            <a:endParaRPr lang="ru-RU" dirty="0"/>
          </a:p>
        </p:txBody>
      </p:sp>
    </p:spTree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Прямоугольник 33">
            <a:extLst>
              <a:ext uri="{FF2B5EF4-FFF2-40B4-BE49-F238E27FC236}">
                <a16:creationId xmlns:a16="http://schemas.microsoft.com/office/drawing/2014/main" id="{4CBE3068-0C6A-4192-877F-DECC9B21C915}"/>
              </a:ext>
            </a:extLst>
          </p:cNvPr>
          <p:cNvSpPr/>
          <p:nvPr/>
        </p:nvSpPr>
        <p:spPr bwMode="auto">
          <a:xfrm>
            <a:off x="0" y="0"/>
            <a:ext cx="10080625" cy="2123653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ru-RU" sz="1800" b="0" i="0" u="none" strike="noStrike" cap="none" normalizeH="0" baseline="0">
              <a:ln>
                <a:noFill/>
              </a:ln>
              <a:effectLst/>
              <a:latin typeface="Arial" panose="020B0604020202020204" pitchFamily="3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35" name="Прямоугольник 34">
            <a:extLst>
              <a:ext uri="{FF2B5EF4-FFF2-40B4-BE49-F238E27FC236}">
                <a16:creationId xmlns:a16="http://schemas.microsoft.com/office/drawing/2014/main" id="{0D7C6396-20CF-4310-9251-41098DA29FB2}"/>
              </a:ext>
            </a:extLst>
          </p:cNvPr>
          <p:cNvSpPr/>
          <p:nvPr/>
        </p:nvSpPr>
        <p:spPr bwMode="auto">
          <a:xfrm flipH="1">
            <a:off x="0" y="2123653"/>
            <a:ext cx="136236" cy="5428162"/>
          </a:xfrm>
          <a:prstGeom prst="rect">
            <a:avLst/>
          </a:prstGeom>
          <a:solidFill>
            <a:srgbClr val="FFC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ru-RU" sz="18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36" name="Прямоугольник 35">
            <a:extLst>
              <a:ext uri="{FF2B5EF4-FFF2-40B4-BE49-F238E27FC236}">
                <a16:creationId xmlns:a16="http://schemas.microsoft.com/office/drawing/2014/main" id="{1D7B31A2-E9DD-4EC8-92BD-4BE2319199DB}"/>
              </a:ext>
            </a:extLst>
          </p:cNvPr>
          <p:cNvSpPr/>
          <p:nvPr/>
        </p:nvSpPr>
        <p:spPr bwMode="auto">
          <a:xfrm>
            <a:off x="0" y="0"/>
            <a:ext cx="10080625" cy="2123653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ru-RU" sz="1800" b="0" i="0" u="none" strike="noStrike" cap="none" normalizeH="0" baseline="0">
              <a:ln>
                <a:noFill/>
              </a:ln>
              <a:effectLst/>
              <a:latin typeface="Arial" panose="020B0604020202020204" pitchFamily="3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37" name="Рисунок 36">
            <a:extLst>
              <a:ext uri="{FF2B5EF4-FFF2-40B4-BE49-F238E27FC236}">
                <a16:creationId xmlns:a16="http://schemas.microsoft.com/office/drawing/2014/main" id="{ACCF3077-F4C7-4B07-921F-B3B7FD291D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12520" y="305014"/>
            <a:ext cx="2664296" cy="1513624"/>
          </a:xfrm>
          <a:prstGeom prst="rect">
            <a:avLst/>
          </a:prstGeom>
        </p:spPr>
      </p:pic>
      <p:pic>
        <p:nvPicPr>
          <p:cNvPr id="38" name="Рисунок 37">
            <a:extLst>
              <a:ext uri="{FF2B5EF4-FFF2-40B4-BE49-F238E27FC236}">
                <a16:creationId xmlns:a16="http://schemas.microsoft.com/office/drawing/2014/main" id="{96227C44-FDC6-4988-BE10-58E6E6F9453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03809" y="107429"/>
            <a:ext cx="4249749" cy="424974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CD4EBA1-A0E6-49F9-BE7C-F44B91DD7FE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88280" y="2059094"/>
            <a:ext cx="10080625" cy="550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163768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AEA7304C-A370-4AE3-B929-A430B41E8993}"/>
              </a:ext>
            </a:extLst>
          </p:cNvPr>
          <p:cNvSpPr/>
          <p:nvPr/>
        </p:nvSpPr>
        <p:spPr bwMode="auto">
          <a:xfrm>
            <a:off x="0" y="0"/>
            <a:ext cx="10080625" cy="2123653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ru-RU" sz="1800" b="0" i="0" u="none" strike="noStrike" cap="none" normalizeH="0" baseline="0">
              <a:ln>
                <a:noFill/>
              </a:ln>
              <a:effectLst/>
              <a:latin typeface="Arial" panose="020B0604020202020204" pitchFamily="3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CC57BAFD-2385-41CC-B153-81F2271AEE60}"/>
              </a:ext>
            </a:extLst>
          </p:cNvPr>
          <p:cNvSpPr/>
          <p:nvPr/>
        </p:nvSpPr>
        <p:spPr bwMode="auto">
          <a:xfrm flipH="1">
            <a:off x="0" y="2123653"/>
            <a:ext cx="136236" cy="5428162"/>
          </a:xfrm>
          <a:prstGeom prst="rect">
            <a:avLst/>
          </a:prstGeom>
          <a:solidFill>
            <a:srgbClr val="FFC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ru-RU" sz="18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9AB6FBAF-FE0C-4643-873E-D58BB330CB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88584" y="5002668"/>
            <a:ext cx="2346803" cy="233181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E89B883-38BF-4609-B677-95CBAB60B254}"/>
              </a:ext>
            </a:extLst>
          </p:cNvPr>
          <p:cNvSpPr txBox="1"/>
          <p:nvPr/>
        </p:nvSpPr>
        <p:spPr>
          <a:xfrm>
            <a:off x="669752" y="3806886"/>
            <a:ext cx="4082528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altLang="ru-RU" sz="1800" dirty="0">
                <a:solidFill>
                  <a:schemeClr val="bg1">
                    <a:lumMod val="50000"/>
                  </a:schemeClr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Формирование базы волонтеров</a:t>
            </a:r>
            <a:endParaRPr lang="ru-RU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67F67F4-0342-4D96-BCFB-3522F64AB813}"/>
              </a:ext>
            </a:extLst>
          </p:cNvPr>
          <p:cNvSpPr txBox="1"/>
          <p:nvPr/>
        </p:nvSpPr>
        <p:spPr>
          <a:xfrm>
            <a:off x="647824" y="4241382"/>
            <a:ext cx="5760640" cy="8776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altLang="ru-RU" sz="1800" dirty="0">
                <a:solidFill>
                  <a:schemeClr val="bg1">
                    <a:lumMod val="50000"/>
                  </a:schemeClr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Систематизация данных по активному поиску и рекомендации по типам пропавших</a:t>
            </a:r>
            <a:endParaRPr lang="ru-RU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B33A759-4C52-4A9C-A28B-BC2AC7114B6D}"/>
              </a:ext>
            </a:extLst>
          </p:cNvPr>
          <p:cNvSpPr txBox="1"/>
          <p:nvPr/>
        </p:nvSpPr>
        <p:spPr>
          <a:xfrm>
            <a:off x="575816" y="6272143"/>
            <a:ext cx="6265266" cy="1287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altLang="ru-RU" sz="1800" dirty="0">
                <a:solidFill>
                  <a:schemeClr val="bg1">
                    <a:lumMod val="50000"/>
                  </a:schemeClr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Отображение активных поисков и волонтеров, участвующих в поиске на карте</a:t>
            </a:r>
          </a:p>
          <a:p>
            <a:pPr>
              <a:lnSpc>
                <a:spcPct val="150000"/>
              </a:lnSpc>
            </a:pPr>
            <a:endParaRPr lang="ru-RU" dirty="0"/>
          </a:p>
        </p:txBody>
      </p: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51DB43A3-4014-4F03-8EEB-76CD9DBC99FC}"/>
              </a:ext>
            </a:extLst>
          </p:cNvPr>
          <p:cNvSpPr/>
          <p:nvPr/>
        </p:nvSpPr>
        <p:spPr bwMode="auto">
          <a:xfrm>
            <a:off x="0" y="0"/>
            <a:ext cx="10080625" cy="2123653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ru-RU" sz="1800" b="0" i="0" u="none" strike="noStrike" cap="none" normalizeH="0" baseline="0">
              <a:ln>
                <a:noFill/>
              </a:ln>
              <a:effectLst/>
              <a:latin typeface="Arial" panose="020B0604020202020204" pitchFamily="3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F117ACFF-369F-4DD3-AC34-1624D6A0311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912520" y="305014"/>
            <a:ext cx="2664296" cy="1513624"/>
          </a:xfrm>
          <a:prstGeom prst="rect">
            <a:avLst/>
          </a:prstGeom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6BA22D8B-A82B-4A92-AEF8-ACA26068030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03809" y="107429"/>
            <a:ext cx="4249749" cy="424974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D7E6A74-536B-4A56-A197-86DBD64092F5}"/>
              </a:ext>
            </a:extLst>
          </p:cNvPr>
          <p:cNvSpPr txBox="1"/>
          <p:nvPr/>
        </p:nvSpPr>
        <p:spPr>
          <a:xfrm>
            <a:off x="575816" y="2699717"/>
            <a:ext cx="7935186" cy="7793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800" dirty="0">
                <a:solidFill>
                  <a:srgbClr val="2F2AA3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Возможности платформы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47645B3-DE4C-4FFD-9FF9-43C01AE069C7}"/>
              </a:ext>
            </a:extLst>
          </p:cNvPr>
          <p:cNvSpPr txBox="1"/>
          <p:nvPr/>
        </p:nvSpPr>
        <p:spPr>
          <a:xfrm>
            <a:off x="607825" y="5203523"/>
            <a:ext cx="6265266" cy="1287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altLang="ru-RU" sz="1800" dirty="0">
                <a:solidFill>
                  <a:schemeClr val="bg1">
                    <a:lumMod val="50000"/>
                  </a:schemeClr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Отображение активных поисков и волонтеров, участвующих в поиске на карте</a:t>
            </a:r>
          </a:p>
          <a:p>
            <a:pPr>
              <a:lnSpc>
                <a:spcPct val="150000"/>
              </a:lnSpc>
            </a:pPr>
            <a:endParaRPr lang="ru-RU" dirty="0"/>
          </a:p>
        </p:txBody>
      </p:sp>
    </p:spTree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9028B451-B6AC-4754-948E-61E46C795E4E}"/>
              </a:ext>
            </a:extLst>
          </p:cNvPr>
          <p:cNvSpPr/>
          <p:nvPr/>
        </p:nvSpPr>
        <p:spPr bwMode="auto">
          <a:xfrm>
            <a:off x="0" y="0"/>
            <a:ext cx="10080625" cy="2123653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ru-RU" sz="1800" b="0" i="0" u="none" strike="noStrike" cap="none" normalizeH="0" baseline="0">
              <a:ln>
                <a:noFill/>
              </a:ln>
              <a:effectLst/>
              <a:latin typeface="Arial" panose="020B0604020202020204" pitchFamily="3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779658F4-07DA-48E3-BB63-012480796C11}"/>
              </a:ext>
            </a:extLst>
          </p:cNvPr>
          <p:cNvSpPr/>
          <p:nvPr/>
        </p:nvSpPr>
        <p:spPr bwMode="auto">
          <a:xfrm flipH="1">
            <a:off x="0" y="2123653"/>
            <a:ext cx="136236" cy="5428162"/>
          </a:xfrm>
          <a:prstGeom prst="rect">
            <a:avLst/>
          </a:prstGeom>
          <a:solidFill>
            <a:srgbClr val="FFC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ru-RU" sz="18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8644BF77-5115-4A78-88E3-0997B31C5FFC}"/>
              </a:ext>
            </a:extLst>
          </p:cNvPr>
          <p:cNvSpPr/>
          <p:nvPr/>
        </p:nvSpPr>
        <p:spPr bwMode="auto">
          <a:xfrm>
            <a:off x="0" y="0"/>
            <a:ext cx="10080625" cy="2123653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ru-RU" sz="1800" b="0" i="0" u="none" strike="noStrike" cap="none" normalizeH="0" baseline="0">
              <a:ln>
                <a:noFill/>
              </a:ln>
              <a:effectLst/>
              <a:latin typeface="Arial" panose="020B0604020202020204" pitchFamily="3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63A4AFF8-0C50-4B68-B115-B9A718831D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7824" y="305014"/>
            <a:ext cx="2664296" cy="1513624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EAC91F9D-59C5-4335-BE29-8FB0ABDA44B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454243" y="-52992"/>
            <a:ext cx="4249749" cy="4249749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8CE8E512-DD27-4619-A572-538AF5C08CA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4168" y="2555701"/>
            <a:ext cx="6336457" cy="453503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4D53FB5-93D1-49E3-BABF-724EB28E9DBE}"/>
              </a:ext>
            </a:extLst>
          </p:cNvPr>
          <p:cNvSpPr txBox="1"/>
          <p:nvPr/>
        </p:nvSpPr>
        <p:spPr>
          <a:xfrm>
            <a:off x="520603" y="4714688"/>
            <a:ext cx="3871637" cy="27938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altLang="ru-RU" sz="2400" dirty="0">
                <a:solidFill>
                  <a:schemeClr val="bg1">
                    <a:lumMod val="50000"/>
                  </a:schemeClr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Создание карточки пропавшего гражданина</a:t>
            </a:r>
          </a:p>
          <a:p>
            <a:pPr>
              <a:lnSpc>
                <a:spcPct val="150000"/>
              </a:lnSpc>
            </a:pPr>
            <a:endParaRPr lang="ru-RU" altLang="ru-RU" sz="2400" dirty="0">
              <a:solidFill>
                <a:schemeClr val="bg1">
                  <a:lumMod val="50000"/>
                </a:schemeClr>
              </a:solidFill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  <a:p>
            <a:pPr>
              <a:lnSpc>
                <a:spcPct val="150000"/>
              </a:lnSpc>
            </a:pPr>
            <a:endParaRPr lang="ru-RU" sz="24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9D3F920-F81F-41AC-9D1C-B91C8802AE9D}"/>
              </a:ext>
            </a:extLst>
          </p:cNvPr>
          <p:cNvSpPr txBox="1"/>
          <p:nvPr/>
        </p:nvSpPr>
        <p:spPr>
          <a:xfrm>
            <a:off x="503808" y="3083911"/>
            <a:ext cx="3664875" cy="14662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dirty="0">
                <a:solidFill>
                  <a:srgbClr val="2F2AA3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Как это работает</a:t>
            </a:r>
          </a:p>
        </p:txBody>
      </p:sp>
    </p:spTree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9028B451-B6AC-4754-948E-61E46C795E4E}"/>
              </a:ext>
            </a:extLst>
          </p:cNvPr>
          <p:cNvSpPr/>
          <p:nvPr/>
        </p:nvSpPr>
        <p:spPr bwMode="auto">
          <a:xfrm>
            <a:off x="0" y="0"/>
            <a:ext cx="10080625" cy="2123653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ru-RU" sz="1800" b="0" i="0" u="none" strike="noStrike" cap="none" normalizeH="0" baseline="0">
              <a:ln>
                <a:noFill/>
              </a:ln>
              <a:effectLst/>
              <a:latin typeface="Arial" panose="020B0604020202020204" pitchFamily="3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779658F4-07DA-48E3-BB63-012480796C11}"/>
              </a:ext>
            </a:extLst>
          </p:cNvPr>
          <p:cNvSpPr/>
          <p:nvPr/>
        </p:nvSpPr>
        <p:spPr bwMode="auto">
          <a:xfrm flipH="1">
            <a:off x="0" y="2123653"/>
            <a:ext cx="136236" cy="5428162"/>
          </a:xfrm>
          <a:prstGeom prst="rect">
            <a:avLst/>
          </a:prstGeom>
          <a:solidFill>
            <a:srgbClr val="FFC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ru-RU" sz="18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8644BF77-5115-4A78-88E3-0997B31C5FFC}"/>
              </a:ext>
            </a:extLst>
          </p:cNvPr>
          <p:cNvSpPr/>
          <p:nvPr/>
        </p:nvSpPr>
        <p:spPr bwMode="auto">
          <a:xfrm>
            <a:off x="0" y="0"/>
            <a:ext cx="10080625" cy="2123653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ru-RU" sz="1800" b="0" i="0" u="none" strike="noStrike" cap="none" normalizeH="0" baseline="0">
              <a:ln>
                <a:noFill/>
              </a:ln>
              <a:effectLst/>
              <a:latin typeface="Arial" panose="020B0604020202020204" pitchFamily="3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63A4AFF8-0C50-4B68-B115-B9A718831D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12520" y="305014"/>
            <a:ext cx="2664296" cy="1513624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EAC91F9D-59C5-4335-BE29-8FB0ABDA44B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03809" y="107429"/>
            <a:ext cx="4249749" cy="4249749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85FEC806-E3E3-427E-B858-21DA5CFDD62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3399" y="2123652"/>
            <a:ext cx="4731591" cy="542816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611883F-9FE5-405C-A41E-8113A57857CB}"/>
              </a:ext>
            </a:extLst>
          </p:cNvPr>
          <p:cNvSpPr txBox="1"/>
          <p:nvPr/>
        </p:nvSpPr>
        <p:spPr>
          <a:xfrm>
            <a:off x="520603" y="4969500"/>
            <a:ext cx="4087662" cy="22398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altLang="ru-RU" sz="2400" dirty="0">
                <a:solidFill>
                  <a:schemeClr val="bg1">
                    <a:lumMod val="50000"/>
                  </a:schemeClr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Отображение активного поиска</a:t>
            </a:r>
          </a:p>
          <a:p>
            <a:pPr>
              <a:lnSpc>
                <a:spcPct val="150000"/>
              </a:lnSpc>
            </a:pPr>
            <a:endParaRPr lang="ru-RU" altLang="ru-RU" sz="2400" dirty="0">
              <a:solidFill>
                <a:schemeClr val="bg1">
                  <a:lumMod val="50000"/>
                </a:schemeClr>
              </a:solidFill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  <a:p>
            <a:pPr>
              <a:lnSpc>
                <a:spcPct val="150000"/>
              </a:lnSpc>
            </a:pPr>
            <a:endParaRPr lang="ru-RU" sz="2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4009C85-03D7-4740-9882-DF0E09B529E7}"/>
              </a:ext>
            </a:extLst>
          </p:cNvPr>
          <p:cNvSpPr txBox="1"/>
          <p:nvPr/>
        </p:nvSpPr>
        <p:spPr>
          <a:xfrm>
            <a:off x="520603" y="3059757"/>
            <a:ext cx="4087662" cy="22398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altLang="ru-RU" sz="2400" dirty="0">
                <a:solidFill>
                  <a:schemeClr val="bg1">
                    <a:lumMod val="50000"/>
                    <a:alpha val="24000"/>
                  </a:schemeClr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Создание карточки пропавшего гражданина</a:t>
            </a:r>
          </a:p>
          <a:p>
            <a:pPr>
              <a:lnSpc>
                <a:spcPct val="150000"/>
              </a:lnSpc>
            </a:pPr>
            <a:endParaRPr lang="ru-RU" altLang="ru-RU" sz="2400" dirty="0">
              <a:solidFill>
                <a:schemeClr val="bg1">
                  <a:lumMod val="50000"/>
                  <a:alpha val="24000"/>
                </a:schemeClr>
              </a:solidFill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  <a:p>
            <a:pPr>
              <a:lnSpc>
                <a:spcPct val="150000"/>
              </a:lnSpc>
            </a:pPr>
            <a:endParaRPr lang="ru-RU" sz="2400" dirty="0">
              <a:solidFill>
                <a:schemeClr val="tx1">
                  <a:alpha val="24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28BD2C1-C8C6-4D56-925A-658397B1F725}"/>
              </a:ext>
            </a:extLst>
          </p:cNvPr>
          <p:cNvSpPr txBox="1"/>
          <p:nvPr/>
        </p:nvSpPr>
        <p:spPr>
          <a:xfrm rot="5400000">
            <a:off x="2223635" y="4333967"/>
            <a:ext cx="681597" cy="6075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dirty="0">
                <a:solidFill>
                  <a:schemeClr val="bg2">
                    <a:lumMod val="60000"/>
                    <a:lumOff val="40000"/>
                  </a:schemeClr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….</a:t>
            </a:r>
          </a:p>
        </p:txBody>
      </p:sp>
    </p:spTree>
    <p:extLst>
      <p:ext uri="{BB962C8B-B14F-4D97-AF65-F5344CB8AC3E}">
        <p14:creationId xmlns:p14="http://schemas.microsoft.com/office/powerpoint/2010/main" val="1680100739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9028B451-B6AC-4754-948E-61E46C795E4E}"/>
              </a:ext>
            </a:extLst>
          </p:cNvPr>
          <p:cNvSpPr/>
          <p:nvPr/>
        </p:nvSpPr>
        <p:spPr bwMode="auto">
          <a:xfrm>
            <a:off x="0" y="0"/>
            <a:ext cx="10080625" cy="2123653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ru-RU" sz="1800" b="0" i="0" u="none" strike="noStrike" cap="none" normalizeH="0" baseline="0">
              <a:ln>
                <a:noFill/>
              </a:ln>
              <a:effectLst/>
              <a:latin typeface="Arial" panose="020B0604020202020204" pitchFamily="3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779658F4-07DA-48E3-BB63-012480796C11}"/>
              </a:ext>
            </a:extLst>
          </p:cNvPr>
          <p:cNvSpPr/>
          <p:nvPr/>
        </p:nvSpPr>
        <p:spPr bwMode="auto">
          <a:xfrm flipH="1">
            <a:off x="0" y="2123653"/>
            <a:ext cx="136236" cy="5428162"/>
          </a:xfrm>
          <a:prstGeom prst="rect">
            <a:avLst/>
          </a:prstGeom>
          <a:solidFill>
            <a:srgbClr val="FFC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ru-RU" sz="18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8644BF77-5115-4A78-88E3-0997B31C5FFC}"/>
              </a:ext>
            </a:extLst>
          </p:cNvPr>
          <p:cNvSpPr/>
          <p:nvPr/>
        </p:nvSpPr>
        <p:spPr bwMode="auto">
          <a:xfrm>
            <a:off x="0" y="0"/>
            <a:ext cx="10080625" cy="2123653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ru-RU" sz="1800" b="0" i="0" u="none" strike="noStrike" cap="none" normalizeH="0" baseline="0">
              <a:ln>
                <a:noFill/>
              </a:ln>
              <a:effectLst/>
              <a:latin typeface="Arial" panose="020B0604020202020204" pitchFamily="3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EAC91F9D-59C5-4335-BE29-8FB0ABDA44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6936" y="107429"/>
            <a:ext cx="4249749" cy="424974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611883F-9FE5-405C-A41E-8113A57857CB}"/>
              </a:ext>
            </a:extLst>
          </p:cNvPr>
          <p:cNvSpPr txBox="1"/>
          <p:nvPr/>
        </p:nvSpPr>
        <p:spPr>
          <a:xfrm>
            <a:off x="5415870" y="2698460"/>
            <a:ext cx="4087662" cy="1139286"/>
          </a:xfrm>
          <a:prstGeom prst="rect">
            <a:avLst/>
          </a:prstGeom>
          <a:solidFill>
            <a:schemeClr val="bg1">
              <a:alpha val="23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altLang="ru-RU" sz="2400" dirty="0">
                <a:solidFill>
                  <a:schemeClr val="bg2">
                    <a:lumMod val="40000"/>
                    <a:lumOff val="60000"/>
                  </a:schemeClr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Отображение активного поиска</a:t>
            </a:r>
            <a:endParaRPr lang="ru-RU" sz="2400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58D03C1-70B9-4582-A1CA-4D8BA3E30863}"/>
              </a:ext>
            </a:extLst>
          </p:cNvPr>
          <p:cNvSpPr txBox="1"/>
          <p:nvPr/>
        </p:nvSpPr>
        <p:spPr>
          <a:xfrm>
            <a:off x="5471083" y="4144438"/>
            <a:ext cx="4249749" cy="16932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altLang="ru-RU" sz="2400" dirty="0">
                <a:solidFill>
                  <a:schemeClr val="bg1">
                    <a:lumMod val="50000"/>
                  </a:schemeClr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Отображение волонтеров, которые участвуют в поиске</a:t>
            </a:r>
            <a:endParaRPr lang="ru-RU" sz="24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0F371C3-0466-4F6F-A1A0-4EADD0C312B9}"/>
              </a:ext>
            </a:extLst>
          </p:cNvPr>
          <p:cNvSpPr txBox="1"/>
          <p:nvPr/>
        </p:nvSpPr>
        <p:spPr>
          <a:xfrm rot="5400000">
            <a:off x="7112121" y="3633350"/>
            <a:ext cx="681597" cy="6075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dirty="0">
                <a:solidFill>
                  <a:schemeClr val="bg2">
                    <a:lumMod val="60000"/>
                    <a:lumOff val="40000"/>
                  </a:schemeClr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….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0C599AC-5432-4DE6-8E2E-5E5FC77347F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36736" y="146450"/>
            <a:ext cx="5239606" cy="7377803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BC802196-1990-4D40-9F3C-9F4EC3C92A7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12520" y="305014"/>
            <a:ext cx="2664296" cy="1513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096122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DD4C4360-A0FB-454F-BC33-C69D90566CE0}"/>
              </a:ext>
            </a:extLst>
          </p:cNvPr>
          <p:cNvSpPr/>
          <p:nvPr/>
        </p:nvSpPr>
        <p:spPr bwMode="auto">
          <a:xfrm>
            <a:off x="0" y="0"/>
            <a:ext cx="10080625" cy="7668269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ru-RU" sz="1800" b="0" i="0" u="none" strike="noStrike" cap="none" normalizeH="0" baseline="0">
              <a:ln>
                <a:noFill/>
              </a:ln>
              <a:effectLst/>
              <a:latin typeface="Arial" panose="020B0604020202020204" pitchFamily="3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EE39821F-8C32-4AC8-964F-E8C2226408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912520" y="305014"/>
            <a:ext cx="2664296" cy="1513624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315A7BAF-20B7-4225-9E0D-A5A36088E65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03809" y="107429"/>
            <a:ext cx="4249749" cy="4249749"/>
          </a:xfrm>
          <a:prstGeom prst="rect">
            <a:avLst/>
          </a:prstGeom>
        </p:spPr>
      </p:pic>
      <p:pic>
        <p:nvPicPr>
          <p:cNvPr id="16" name="Без названия">
            <a:hlinkClick r:id="" action="ppaction://media"/>
            <a:extLst>
              <a:ext uri="{FF2B5EF4-FFF2-40B4-BE49-F238E27FC236}">
                <a16:creationId xmlns:a16="http://schemas.microsoft.com/office/drawing/2014/main" id="{2B3B5530-5086-4D27-BCE4-1BC406D660A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0" y="1997719"/>
            <a:ext cx="10080625" cy="56705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7878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DD4C4360-A0FB-454F-BC33-C69D90566CE0}"/>
              </a:ext>
            </a:extLst>
          </p:cNvPr>
          <p:cNvSpPr/>
          <p:nvPr/>
        </p:nvSpPr>
        <p:spPr bwMode="auto">
          <a:xfrm>
            <a:off x="0" y="0"/>
            <a:ext cx="10080625" cy="2123653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ru-RU" sz="1800" b="0" i="0" u="none" strike="noStrike" cap="none" normalizeH="0" baseline="0">
              <a:ln>
                <a:noFill/>
              </a:ln>
              <a:effectLst/>
              <a:latin typeface="Arial" panose="020B0604020202020204" pitchFamily="3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E8FB7068-267B-4D92-A3C3-1D2C5618BA12}"/>
              </a:ext>
            </a:extLst>
          </p:cNvPr>
          <p:cNvSpPr/>
          <p:nvPr/>
        </p:nvSpPr>
        <p:spPr bwMode="auto">
          <a:xfrm flipH="1">
            <a:off x="0" y="2123653"/>
            <a:ext cx="136236" cy="5428162"/>
          </a:xfrm>
          <a:prstGeom prst="rect">
            <a:avLst/>
          </a:prstGeom>
          <a:solidFill>
            <a:srgbClr val="FFC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ru-RU" sz="18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88A7ED-32A2-4B26-9368-5DBBAB085171}"/>
              </a:ext>
            </a:extLst>
          </p:cNvPr>
          <p:cNvSpPr txBox="1"/>
          <p:nvPr/>
        </p:nvSpPr>
        <p:spPr>
          <a:xfrm>
            <a:off x="514147" y="3901698"/>
            <a:ext cx="8046755" cy="6076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altLang="ru-RU" sz="1800" dirty="0">
                <a:solidFill>
                  <a:schemeClr val="bg2">
                    <a:lumMod val="75000"/>
                  </a:schemeClr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Сокращение затрат времени на поиск и мобилизацию волонтеров</a:t>
            </a:r>
          </a:p>
          <a:p>
            <a:endParaRPr lang="ru-RU" dirty="0">
              <a:solidFill>
                <a:schemeClr val="bg2">
                  <a:lumMod val="75000"/>
                </a:schemeClr>
              </a:solidFill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7725175-4F3B-44DC-9441-3F118337AAEB}"/>
              </a:ext>
            </a:extLst>
          </p:cNvPr>
          <p:cNvSpPr txBox="1"/>
          <p:nvPr/>
        </p:nvSpPr>
        <p:spPr>
          <a:xfrm>
            <a:off x="496557" y="4533933"/>
            <a:ext cx="6127931" cy="11809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altLang="ru-RU" sz="1800" dirty="0">
                <a:solidFill>
                  <a:schemeClr val="bg2">
                    <a:lumMod val="75000"/>
                  </a:schemeClr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Организация поиска с большей эффективностью (за счет рекомендаций волонтерам)</a:t>
            </a:r>
          </a:p>
          <a:p>
            <a:endParaRPr lang="ru-RU" dirty="0">
              <a:solidFill>
                <a:schemeClr val="bg2">
                  <a:lumMod val="75000"/>
                </a:schemeClr>
              </a:solidFill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F6D577F-F6FA-4309-8DB2-1910018C4330}"/>
              </a:ext>
            </a:extLst>
          </p:cNvPr>
          <p:cNvSpPr txBox="1"/>
          <p:nvPr/>
        </p:nvSpPr>
        <p:spPr>
          <a:xfrm>
            <a:off x="505380" y="5667473"/>
            <a:ext cx="3497432" cy="8652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ru-RU" altLang="ru-RU" sz="1800" dirty="0">
                <a:solidFill>
                  <a:schemeClr val="bg2">
                    <a:lumMod val="75000"/>
                  </a:schemeClr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Система распознавания лиц</a:t>
            </a:r>
          </a:p>
          <a:p>
            <a: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ru-RU" altLang="ru-RU" sz="1800" dirty="0">
              <a:solidFill>
                <a:schemeClr val="bg2">
                  <a:lumMod val="75000"/>
                </a:schemeClr>
              </a:solidFill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  <a:p>
            <a:endParaRPr lang="ru-RU" dirty="0">
              <a:solidFill>
                <a:schemeClr val="bg2">
                  <a:lumMod val="75000"/>
                </a:schemeClr>
              </a:solidFill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93B8CB1D-7D30-4FD7-B030-FBBB6F9210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79197" y="4797484"/>
            <a:ext cx="2555702" cy="2555702"/>
          </a:xfrm>
          <a:prstGeom prst="rect">
            <a:avLst/>
          </a:prstGeom>
        </p:spPr>
      </p:pic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9ABE27EF-B747-4945-875C-7754D1753F0A}"/>
              </a:ext>
            </a:extLst>
          </p:cNvPr>
          <p:cNvSpPr/>
          <p:nvPr/>
        </p:nvSpPr>
        <p:spPr bwMode="auto">
          <a:xfrm>
            <a:off x="0" y="0"/>
            <a:ext cx="10080625" cy="2123653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ru-RU" sz="1800" b="0" i="0" u="none" strike="noStrike" cap="none" normalizeH="0" baseline="0">
              <a:ln>
                <a:noFill/>
              </a:ln>
              <a:effectLst/>
              <a:latin typeface="Arial" panose="020B0604020202020204" pitchFamily="3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450668EB-20B3-4C7D-9DB4-F5B44BDB3F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912520" y="305014"/>
            <a:ext cx="2664296" cy="1513624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6AC9975F-C531-463E-83A8-333CC1003B6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03809" y="107429"/>
            <a:ext cx="4249749" cy="424974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52A7B4B-6EA8-4492-A819-E171252053F4}"/>
              </a:ext>
            </a:extLst>
          </p:cNvPr>
          <p:cNvSpPr txBox="1"/>
          <p:nvPr/>
        </p:nvSpPr>
        <p:spPr>
          <a:xfrm>
            <a:off x="514147" y="2627709"/>
            <a:ext cx="6348213" cy="7793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altLang="ru-RU" sz="4800" b="1" dirty="0">
                <a:solidFill>
                  <a:srgbClr val="2F2AA3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Наши преимущества</a:t>
            </a:r>
            <a:endParaRPr lang="ru-RU" sz="4800" dirty="0">
              <a:solidFill>
                <a:srgbClr val="2F2AA3"/>
              </a:solidFill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4485784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UID" val="{D8CCA90E-EFE4-45F9-B636-5420374E6787}"/>
  <p:tag name="ISPRING_RESOURCE_FOLDER" val="C:\Users\daneel\Downloads\ctznsearch\"/>
  <p:tag name="ISPRING_PRESENTATION_PATH" val="C:\Users\daneel\Downloads\ctznsearch.ppt"/>
  <p:tag name="ISPRING_PROJECT_VERSION" val="9.3"/>
  <p:tag name="ISPRING_PROJECT_FOLDER_UPDATED" val="1"/>
  <p:tag name="ISPRING_SCREEN_RECS_UPDATED" val="C:\Users\daneel\Downloads\ctznsearch\"/>
</p:tagLst>
</file>

<file path=ppt/theme/theme1.xml><?xml version="1.0" encoding="utf-8"?>
<a:theme xmlns:a="http://schemas.openxmlformats.org/drawingml/2006/main" name="Тема Office">
  <a:themeElements>
    <a:clrScheme name="Тема Offic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Тема Office">
      <a:majorFont>
        <a:latin typeface="Arial"/>
        <a:ea typeface="Arial Unicode MS"/>
        <a:cs typeface="Arial Unicode MS"/>
      </a:majorFont>
      <a:minorFont>
        <a:latin typeface="Arial"/>
        <a:ea typeface="Arial Unicode MS"/>
        <a:cs typeface="Arial Unicode MS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ru-RU" sz="1800" b="0" i="0" u="none" strike="noStrike" cap="none" normalizeH="0" baseline="0" smtClean="0">
            <a:ln>
              <a:noFill/>
            </a:ln>
            <a:effectLst/>
            <a:latin typeface="Arial" panose="020B0604020202020204" pitchFamily="34" charset="0"/>
            <a:ea typeface="Arial Unicode MS" panose="020B0604020202020204" pitchFamily="34" charset="-128"/>
            <a:cs typeface="Arial Unicode MS" panose="020B0604020202020204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ru-RU" sz="1800" b="0" i="0" u="none" strike="noStrike" cap="none" normalizeH="0" baseline="0" smtClean="0">
            <a:ln>
              <a:noFill/>
            </a:ln>
            <a:effectLst/>
            <a:latin typeface="Arial" panose="020B0604020202020204" pitchFamily="34" charset="0"/>
            <a:ea typeface="Arial Unicode MS" panose="020B0604020202020204" pitchFamily="34" charset="-128"/>
            <a:cs typeface="Arial Unicode MS" panose="020B0604020202020204" pitchFamily="34" charset="-128"/>
          </a:defRPr>
        </a:defPPr>
      </a:lstStyle>
    </a:lnDef>
  </a:objectDefaults>
  <a:extraClrSchemeLst>
    <a:extraClrScheme>
      <a:clrScheme name="Тема Offic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Тема Offic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888</TotalTime>
  <Words>219</Words>
  <Application>Microsoft Office PowerPoint</Application>
  <PresentationFormat>Произвольный</PresentationFormat>
  <Paragraphs>73</Paragraphs>
  <Slides>14</Slides>
  <Notes>14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18" baseType="lpstr">
      <vt:lpstr>Times New Roman</vt:lpstr>
      <vt:lpstr>Arial</vt:lpstr>
      <vt:lpstr>Arial Unicode MS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Maximus</dc:creator>
  <cp:lastModifiedBy>daneel</cp:lastModifiedBy>
  <cp:revision>45</cp:revision>
  <cp:lastPrinted>1601-01-01T00:00:00Z</cp:lastPrinted>
  <dcterms:created xsi:type="dcterms:W3CDTF">2019-06-22T15:41:58Z</dcterms:created>
  <dcterms:modified xsi:type="dcterms:W3CDTF">2019-06-23T11:59:25Z</dcterms:modified>
</cp:coreProperties>
</file>